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9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84" r:id="rId39"/>
  </p:sldIdLst>
  <p:sldSz cx="20104100" cy="11309350"/>
  <p:notesSz cx="20104100" cy="1130935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Source Sans Pro" panose="020B0503030403020204" pitchFamily="34" charset="0"/>
      <p:regular r:id="rId45"/>
      <p:bold r:id="rId46"/>
      <p:italic r:id="rId47"/>
      <p:boldItalic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Trebuchet MS" panose="020B060302020202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g/PeYcLLnlMlUa4IY7ePt2Np7t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46576E-58A3-4E9D-8E8E-451F92258157}" v="12" dt="2023-09-14T20:38:24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816" y="3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queline Mendez Barcenas" userId="526949bc-9783-4ecd-8cb9-36fa34c00d02" providerId="ADAL" clId="{9046576E-58A3-4E9D-8E8E-451F92258157}"/>
    <pc:docChg chg="modSld">
      <pc:chgData name="Jacqueline Mendez Barcenas" userId="526949bc-9783-4ecd-8cb9-36fa34c00d02" providerId="ADAL" clId="{9046576E-58A3-4E9D-8E8E-451F92258157}" dt="2023-09-14T20:38:29.464" v="102" actId="1076"/>
      <pc:docMkLst>
        <pc:docMk/>
      </pc:docMkLst>
      <pc:sldChg chg="addSp delSp modSp mod">
        <pc:chgData name="Jacqueline Mendez Barcenas" userId="526949bc-9783-4ecd-8cb9-36fa34c00d02" providerId="ADAL" clId="{9046576E-58A3-4E9D-8E8E-451F92258157}" dt="2023-09-14T20:35:35.456" v="68" actId="478"/>
        <pc:sldMkLst>
          <pc:docMk/>
          <pc:sldMk cId="0" sldId="265"/>
        </pc:sldMkLst>
        <pc:spChg chg="mod">
          <ac:chgData name="Jacqueline Mendez Barcenas" userId="526949bc-9783-4ecd-8cb9-36fa34c00d02" providerId="ADAL" clId="{9046576E-58A3-4E9D-8E8E-451F92258157}" dt="2023-09-06T20:00:38.612" v="41" actId="20577"/>
          <ac:spMkLst>
            <pc:docMk/>
            <pc:sldMk cId="0" sldId="265"/>
            <ac:spMk id="168" creationId="{00000000-0000-0000-0000-000000000000}"/>
          </ac:spMkLst>
        </pc:spChg>
        <pc:picChg chg="add mod">
          <ac:chgData name="Jacqueline Mendez Barcenas" userId="526949bc-9783-4ecd-8cb9-36fa34c00d02" providerId="ADAL" clId="{9046576E-58A3-4E9D-8E8E-451F92258157}" dt="2023-09-14T20:35:33.944" v="67" actId="1076"/>
          <ac:picMkLst>
            <pc:docMk/>
            <pc:sldMk cId="0" sldId="265"/>
            <ac:picMk id="2" creationId="{DD8BF06A-565E-69B8-A18E-DD7036F4CA9A}"/>
          </ac:picMkLst>
        </pc:picChg>
        <pc:picChg chg="del">
          <ac:chgData name="Jacqueline Mendez Barcenas" userId="526949bc-9783-4ecd-8cb9-36fa34c00d02" providerId="ADAL" clId="{9046576E-58A3-4E9D-8E8E-451F92258157}" dt="2023-09-14T20:35:35.456" v="68" actId="478"/>
          <ac:picMkLst>
            <pc:docMk/>
            <pc:sldMk cId="0" sldId="265"/>
            <ac:picMk id="14" creationId="{00000000-0000-0000-0000-000000000000}"/>
          </ac:picMkLst>
        </pc:picChg>
      </pc:sldChg>
      <pc:sldChg chg="modSp mod">
        <pc:chgData name="Jacqueline Mendez Barcenas" userId="526949bc-9783-4ecd-8cb9-36fa34c00d02" providerId="ADAL" clId="{9046576E-58A3-4E9D-8E8E-451F92258157}" dt="2023-09-14T20:35:39.553" v="69" actId="1076"/>
        <pc:sldMkLst>
          <pc:docMk/>
          <pc:sldMk cId="0" sldId="266"/>
        </pc:sldMkLst>
        <pc:grpChg chg="mod">
          <ac:chgData name="Jacqueline Mendez Barcenas" userId="526949bc-9783-4ecd-8cb9-36fa34c00d02" providerId="ADAL" clId="{9046576E-58A3-4E9D-8E8E-451F92258157}" dt="2023-09-14T20:35:39.553" v="69" actId="1076"/>
          <ac:grpSpMkLst>
            <pc:docMk/>
            <pc:sldMk cId="0" sldId="266"/>
            <ac:grpSpMk id="16" creationId="{00000000-0000-0000-0000-000000000000}"/>
          </ac:grpSpMkLst>
        </pc:grpChg>
      </pc:sldChg>
      <pc:sldChg chg="modSp mod">
        <pc:chgData name="Jacqueline Mendez Barcenas" userId="526949bc-9783-4ecd-8cb9-36fa34c00d02" providerId="ADAL" clId="{9046576E-58A3-4E9D-8E8E-451F92258157}" dt="2023-09-14T20:35:43.052" v="70" actId="1076"/>
        <pc:sldMkLst>
          <pc:docMk/>
          <pc:sldMk cId="0" sldId="267"/>
        </pc:sldMkLst>
        <pc:grpChg chg="mod">
          <ac:chgData name="Jacqueline Mendez Barcenas" userId="526949bc-9783-4ecd-8cb9-36fa34c00d02" providerId="ADAL" clId="{9046576E-58A3-4E9D-8E8E-451F92258157}" dt="2023-09-14T20:35:43.052" v="70" actId="1076"/>
          <ac:grpSpMkLst>
            <pc:docMk/>
            <pc:sldMk cId="0" sldId="267"/>
            <ac:grpSpMk id="12" creationId="{00000000-0000-0000-0000-000000000000}"/>
          </ac:grpSpMkLst>
        </pc:grpChg>
      </pc:sldChg>
      <pc:sldChg chg="delSp">
        <pc:chgData name="Jacqueline Mendez Barcenas" userId="526949bc-9783-4ecd-8cb9-36fa34c00d02" providerId="ADAL" clId="{9046576E-58A3-4E9D-8E8E-451F92258157}" dt="2023-09-14T20:35:47.122" v="71" actId="478"/>
        <pc:sldMkLst>
          <pc:docMk/>
          <pc:sldMk cId="0" sldId="268"/>
        </pc:sldMkLst>
        <pc:picChg chg="del">
          <ac:chgData name="Jacqueline Mendez Barcenas" userId="526949bc-9783-4ecd-8cb9-36fa34c00d02" providerId="ADAL" clId="{9046576E-58A3-4E9D-8E8E-451F92258157}" dt="2023-09-14T20:35:47.122" v="71" actId="478"/>
          <ac:picMkLst>
            <pc:docMk/>
            <pc:sldMk cId="0" sldId="268"/>
            <ac:picMk id="10" creationId="{00000000-0000-0000-0000-000000000000}"/>
          </ac:picMkLst>
        </pc:picChg>
      </pc:sldChg>
      <pc:sldChg chg="addSp modSp mod">
        <pc:chgData name="Jacqueline Mendez Barcenas" userId="526949bc-9783-4ecd-8cb9-36fa34c00d02" providerId="ADAL" clId="{9046576E-58A3-4E9D-8E8E-451F92258157}" dt="2023-09-14T20:36:34.107" v="74" actId="6549"/>
        <pc:sldMkLst>
          <pc:docMk/>
          <pc:sldMk cId="0" sldId="269"/>
        </pc:sldMkLst>
        <pc:spChg chg="mod">
          <ac:chgData name="Jacqueline Mendez Barcenas" userId="526949bc-9783-4ecd-8cb9-36fa34c00d02" providerId="ADAL" clId="{9046576E-58A3-4E9D-8E8E-451F92258157}" dt="2023-09-14T20:36:34.107" v="74" actId="6549"/>
          <ac:spMkLst>
            <pc:docMk/>
            <pc:sldMk cId="0" sldId="269"/>
            <ac:spMk id="223" creationId="{00000000-0000-0000-0000-000000000000}"/>
          </ac:spMkLst>
        </pc:spChg>
        <pc:picChg chg="add mod">
          <ac:chgData name="Jacqueline Mendez Barcenas" userId="526949bc-9783-4ecd-8cb9-36fa34c00d02" providerId="ADAL" clId="{9046576E-58A3-4E9D-8E8E-451F92258157}" dt="2023-09-14T20:36:30.322" v="73" actId="1076"/>
          <ac:picMkLst>
            <pc:docMk/>
            <pc:sldMk cId="0" sldId="269"/>
            <ac:picMk id="2" creationId="{757DEEE9-C42D-AEF7-325E-0F95E3BC1F83}"/>
          </ac:picMkLst>
        </pc:picChg>
      </pc:sldChg>
      <pc:sldChg chg="addSp delSp modSp mod">
        <pc:chgData name="Jacqueline Mendez Barcenas" userId="526949bc-9783-4ecd-8cb9-36fa34c00d02" providerId="ADAL" clId="{9046576E-58A3-4E9D-8E8E-451F92258157}" dt="2023-09-14T20:36:48.872" v="77" actId="1076"/>
        <pc:sldMkLst>
          <pc:docMk/>
          <pc:sldMk cId="0" sldId="270"/>
        </pc:sldMkLst>
        <pc:picChg chg="add mod">
          <ac:chgData name="Jacqueline Mendez Barcenas" userId="526949bc-9783-4ecd-8cb9-36fa34c00d02" providerId="ADAL" clId="{9046576E-58A3-4E9D-8E8E-451F92258157}" dt="2023-09-14T20:36:48.872" v="77" actId="1076"/>
          <ac:picMkLst>
            <pc:docMk/>
            <pc:sldMk cId="0" sldId="270"/>
            <ac:picMk id="2" creationId="{C97716DD-75A3-85B3-2F95-301369E71DDF}"/>
          </ac:picMkLst>
        </pc:picChg>
        <pc:picChg chg="del">
          <ac:chgData name="Jacqueline Mendez Barcenas" userId="526949bc-9783-4ecd-8cb9-36fa34c00d02" providerId="ADAL" clId="{9046576E-58A3-4E9D-8E8E-451F92258157}" dt="2023-09-14T20:36:39.641" v="75" actId="478"/>
          <ac:picMkLst>
            <pc:docMk/>
            <pc:sldMk cId="0" sldId="270"/>
            <ac:picMk id="12" creationId="{00000000-0000-0000-0000-000000000000}"/>
          </ac:picMkLst>
        </pc:picChg>
      </pc:sldChg>
      <pc:sldChg chg="modSp mod">
        <pc:chgData name="Jacqueline Mendez Barcenas" userId="526949bc-9783-4ecd-8cb9-36fa34c00d02" providerId="ADAL" clId="{9046576E-58A3-4E9D-8E8E-451F92258157}" dt="2023-09-14T20:36:52.053" v="78" actId="1076"/>
        <pc:sldMkLst>
          <pc:docMk/>
          <pc:sldMk cId="0" sldId="271"/>
        </pc:sldMkLst>
        <pc:grpChg chg="mod">
          <ac:chgData name="Jacqueline Mendez Barcenas" userId="526949bc-9783-4ecd-8cb9-36fa34c00d02" providerId="ADAL" clId="{9046576E-58A3-4E9D-8E8E-451F92258157}" dt="2023-09-14T20:36:52.053" v="78" actId="1076"/>
          <ac:grpSpMkLst>
            <pc:docMk/>
            <pc:sldMk cId="0" sldId="271"/>
            <ac:grpSpMk id="14" creationId="{00000000-0000-0000-0000-000000000000}"/>
          </ac:grpSpMkLst>
        </pc:grpChg>
      </pc:sldChg>
      <pc:sldChg chg="addSp delSp modSp mod">
        <pc:chgData name="Jacqueline Mendez Barcenas" userId="526949bc-9783-4ecd-8cb9-36fa34c00d02" providerId="ADAL" clId="{9046576E-58A3-4E9D-8E8E-451F92258157}" dt="2023-09-14T20:37:11.684" v="80" actId="1076"/>
        <pc:sldMkLst>
          <pc:docMk/>
          <pc:sldMk cId="0" sldId="272"/>
        </pc:sldMkLst>
        <pc:spChg chg="mod">
          <ac:chgData name="Jacqueline Mendez Barcenas" userId="526949bc-9783-4ecd-8cb9-36fa34c00d02" providerId="ADAL" clId="{9046576E-58A3-4E9D-8E8E-451F92258157}" dt="2023-09-06T20:01:46.570" v="46" actId="20577"/>
          <ac:spMkLst>
            <pc:docMk/>
            <pc:sldMk cId="0" sldId="272"/>
            <ac:spMk id="2" creationId="{00000000-0000-0000-0000-000000000000}"/>
          </ac:spMkLst>
        </pc:spChg>
        <pc:spChg chg="mod">
          <ac:chgData name="Jacqueline Mendez Barcenas" userId="526949bc-9783-4ecd-8cb9-36fa34c00d02" providerId="ADAL" clId="{9046576E-58A3-4E9D-8E8E-451F92258157}" dt="2023-09-06T20:01:49.099" v="47"/>
          <ac:spMkLst>
            <pc:docMk/>
            <pc:sldMk cId="0" sldId="272"/>
            <ac:spMk id="4" creationId="{D1D932A3-D4D5-8BE0-8D4C-4A0CAD762E74}"/>
          </ac:spMkLst>
        </pc:spChg>
        <pc:spChg chg="mod">
          <ac:chgData name="Jacqueline Mendez Barcenas" userId="526949bc-9783-4ecd-8cb9-36fa34c00d02" providerId="ADAL" clId="{9046576E-58A3-4E9D-8E8E-451F92258157}" dt="2023-09-06T20:01:49.099" v="47"/>
          <ac:spMkLst>
            <pc:docMk/>
            <pc:sldMk cId="0" sldId="272"/>
            <ac:spMk id="5" creationId="{4F339884-6E92-4B77-1FD2-4BDCFFFEFB5B}"/>
          </ac:spMkLst>
        </pc:spChg>
        <pc:spChg chg="mod">
          <ac:chgData name="Jacqueline Mendez Barcenas" userId="526949bc-9783-4ecd-8cb9-36fa34c00d02" providerId="ADAL" clId="{9046576E-58A3-4E9D-8E8E-451F92258157}" dt="2023-09-06T20:01:49.099" v="47"/>
          <ac:spMkLst>
            <pc:docMk/>
            <pc:sldMk cId="0" sldId="272"/>
            <ac:spMk id="6" creationId="{231B17EE-B827-C7F5-55F7-C9A4CDF398BD}"/>
          </ac:spMkLst>
        </pc:spChg>
        <pc:spChg chg="mod">
          <ac:chgData name="Jacqueline Mendez Barcenas" userId="526949bc-9783-4ecd-8cb9-36fa34c00d02" providerId="ADAL" clId="{9046576E-58A3-4E9D-8E8E-451F92258157}" dt="2023-09-06T20:01:49.099" v="47"/>
          <ac:spMkLst>
            <pc:docMk/>
            <pc:sldMk cId="0" sldId="272"/>
            <ac:spMk id="9" creationId="{B59844DA-FD02-2631-12DC-348C5A5C336C}"/>
          </ac:spMkLst>
        </pc:spChg>
        <pc:spChg chg="mod">
          <ac:chgData name="Jacqueline Mendez Barcenas" userId="526949bc-9783-4ecd-8cb9-36fa34c00d02" providerId="ADAL" clId="{9046576E-58A3-4E9D-8E8E-451F92258157}" dt="2023-09-06T20:01:49.099" v="47"/>
          <ac:spMkLst>
            <pc:docMk/>
            <pc:sldMk cId="0" sldId="272"/>
            <ac:spMk id="11" creationId="{F7DDD5B2-A8C9-FD99-C108-48F2B9D4E45E}"/>
          </ac:spMkLst>
        </pc:spChg>
        <pc:spChg chg="mod">
          <ac:chgData name="Jacqueline Mendez Barcenas" userId="526949bc-9783-4ecd-8cb9-36fa34c00d02" providerId="ADAL" clId="{9046576E-58A3-4E9D-8E8E-451F92258157}" dt="2023-09-06T20:01:38.745" v="44" actId="20577"/>
          <ac:spMkLst>
            <pc:docMk/>
            <pc:sldMk cId="0" sldId="272"/>
            <ac:spMk id="263" creationId="{00000000-0000-0000-0000-000000000000}"/>
          </ac:spMkLst>
        </pc:spChg>
        <pc:grpChg chg="add mod">
          <ac:chgData name="Jacqueline Mendez Barcenas" userId="526949bc-9783-4ecd-8cb9-36fa34c00d02" providerId="ADAL" clId="{9046576E-58A3-4E9D-8E8E-451F92258157}" dt="2023-09-14T20:37:11.684" v="80" actId="1076"/>
          <ac:grpSpMkLst>
            <pc:docMk/>
            <pc:sldMk cId="0" sldId="272"/>
            <ac:grpSpMk id="3" creationId="{5C42EA57-ACEC-60B0-576C-33C54B83EEB1}"/>
          </ac:grpSpMkLst>
        </pc:grpChg>
        <pc:picChg chg="mod">
          <ac:chgData name="Jacqueline Mendez Barcenas" userId="526949bc-9783-4ecd-8cb9-36fa34c00d02" providerId="ADAL" clId="{9046576E-58A3-4E9D-8E8E-451F92258157}" dt="2023-09-06T20:01:49.099" v="47"/>
          <ac:picMkLst>
            <pc:docMk/>
            <pc:sldMk cId="0" sldId="272"/>
            <ac:picMk id="7" creationId="{C66E956C-B86B-1B2B-C381-88EEB96A9A6D}"/>
          </ac:picMkLst>
        </pc:picChg>
        <pc:picChg chg="mod">
          <ac:chgData name="Jacqueline Mendez Barcenas" userId="526949bc-9783-4ecd-8cb9-36fa34c00d02" providerId="ADAL" clId="{9046576E-58A3-4E9D-8E8E-451F92258157}" dt="2023-09-06T20:01:49.099" v="47"/>
          <ac:picMkLst>
            <pc:docMk/>
            <pc:sldMk cId="0" sldId="272"/>
            <ac:picMk id="8" creationId="{0D84E1D8-BE0D-965F-D13C-70F26421567C}"/>
          </ac:picMkLst>
        </pc:picChg>
        <pc:picChg chg="mod">
          <ac:chgData name="Jacqueline Mendez Barcenas" userId="526949bc-9783-4ecd-8cb9-36fa34c00d02" providerId="ADAL" clId="{9046576E-58A3-4E9D-8E8E-451F92258157}" dt="2023-09-06T20:01:49.099" v="47"/>
          <ac:picMkLst>
            <pc:docMk/>
            <pc:sldMk cId="0" sldId="272"/>
            <ac:picMk id="10" creationId="{F81FEF53-17A6-3E1A-DA2D-23B4A0B8287C}"/>
          </ac:picMkLst>
        </pc:picChg>
        <pc:picChg chg="del">
          <ac:chgData name="Jacqueline Mendez Barcenas" userId="526949bc-9783-4ecd-8cb9-36fa34c00d02" providerId="ADAL" clId="{9046576E-58A3-4E9D-8E8E-451F92258157}" dt="2023-09-14T20:37:06.375" v="79" actId="478"/>
          <ac:picMkLst>
            <pc:docMk/>
            <pc:sldMk cId="0" sldId="272"/>
            <ac:picMk id="15" creationId="{00000000-0000-0000-0000-000000000000}"/>
          </ac:picMkLst>
        </pc:picChg>
      </pc:sldChg>
      <pc:sldChg chg="modSp mod">
        <pc:chgData name="Jacqueline Mendez Barcenas" userId="526949bc-9783-4ecd-8cb9-36fa34c00d02" providerId="ADAL" clId="{9046576E-58A3-4E9D-8E8E-451F92258157}" dt="2023-09-14T20:37:17.668" v="81" actId="1076"/>
        <pc:sldMkLst>
          <pc:docMk/>
          <pc:sldMk cId="0" sldId="274"/>
        </pc:sldMkLst>
        <pc:grpChg chg="mod">
          <ac:chgData name="Jacqueline Mendez Barcenas" userId="526949bc-9783-4ecd-8cb9-36fa34c00d02" providerId="ADAL" clId="{9046576E-58A3-4E9D-8E8E-451F92258157}" dt="2023-09-14T20:37:17.668" v="81" actId="1076"/>
          <ac:grpSpMkLst>
            <pc:docMk/>
            <pc:sldMk cId="0" sldId="274"/>
            <ac:grpSpMk id="10" creationId="{00000000-0000-0000-0000-000000000000}"/>
          </ac:grpSpMkLst>
        </pc:grpChg>
      </pc:sldChg>
      <pc:sldChg chg="modSp mod">
        <pc:chgData name="Jacqueline Mendez Barcenas" userId="526949bc-9783-4ecd-8cb9-36fa34c00d02" providerId="ADAL" clId="{9046576E-58A3-4E9D-8E8E-451F92258157}" dt="2023-09-14T20:37:21.980" v="82" actId="1076"/>
        <pc:sldMkLst>
          <pc:docMk/>
          <pc:sldMk cId="0" sldId="275"/>
        </pc:sldMkLst>
        <pc:grpChg chg="mod">
          <ac:chgData name="Jacqueline Mendez Barcenas" userId="526949bc-9783-4ecd-8cb9-36fa34c00d02" providerId="ADAL" clId="{9046576E-58A3-4E9D-8E8E-451F92258157}" dt="2023-09-14T20:37:21.980" v="82" actId="1076"/>
          <ac:grpSpMkLst>
            <pc:docMk/>
            <pc:sldMk cId="0" sldId="275"/>
            <ac:grpSpMk id="308" creationId="{00000000-0000-0000-0000-000000000000}"/>
          </ac:grpSpMkLst>
        </pc:grpChg>
      </pc:sldChg>
      <pc:sldChg chg="addSp delSp modSp mod">
        <pc:chgData name="Jacqueline Mendez Barcenas" userId="526949bc-9783-4ecd-8cb9-36fa34c00d02" providerId="ADAL" clId="{9046576E-58A3-4E9D-8E8E-451F92258157}" dt="2023-09-14T20:37:36.454" v="96" actId="20577"/>
        <pc:sldMkLst>
          <pc:docMk/>
          <pc:sldMk cId="0" sldId="278"/>
        </pc:sldMkLst>
        <pc:spChg chg="mod">
          <ac:chgData name="Jacqueline Mendez Barcenas" userId="526949bc-9783-4ecd-8cb9-36fa34c00d02" providerId="ADAL" clId="{9046576E-58A3-4E9D-8E8E-451F92258157}" dt="2023-09-14T20:37:31.547" v="93" actId="20577"/>
          <ac:spMkLst>
            <pc:docMk/>
            <pc:sldMk cId="0" sldId="278"/>
            <ac:spMk id="359" creationId="{00000000-0000-0000-0000-000000000000}"/>
          </ac:spMkLst>
        </pc:spChg>
        <pc:spChg chg="mod">
          <ac:chgData name="Jacqueline Mendez Barcenas" userId="526949bc-9783-4ecd-8cb9-36fa34c00d02" providerId="ADAL" clId="{9046576E-58A3-4E9D-8E8E-451F92258157}" dt="2023-09-14T20:37:36.454" v="96" actId="20577"/>
          <ac:spMkLst>
            <pc:docMk/>
            <pc:sldMk cId="0" sldId="278"/>
            <ac:spMk id="360" creationId="{00000000-0000-0000-0000-000000000000}"/>
          </ac:spMkLst>
        </pc:spChg>
        <pc:spChg chg="mod">
          <ac:chgData name="Jacqueline Mendez Barcenas" userId="526949bc-9783-4ecd-8cb9-36fa34c00d02" providerId="ADAL" clId="{9046576E-58A3-4E9D-8E8E-451F92258157}" dt="2023-09-05T14:08:50.938" v="1" actId="20577"/>
          <ac:spMkLst>
            <pc:docMk/>
            <pc:sldMk cId="0" sldId="278"/>
            <ac:spMk id="361" creationId="{00000000-0000-0000-0000-000000000000}"/>
          </ac:spMkLst>
        </pc:spChg>
        <pc:spChg chg="mod">
          <ac:chgData name="Jacqueline Mendez Barcenas" userId="526949bc-9783-4ecd-8cb9-36fa34c00d02" providerId="ADAL" clId="{9046576E-58A3-4E9D-8E8E-451F92258157}" dt="2023-09-05T14:21:18.599" v="37" actId="1076"/>
          <ac:spMkLst>
            <pc:docMk/>
            <pc:sldMk cId="0" sldId="278"/>
            <ac:spMk id="362" creationId="{00000000-0000-0000-0000-000000000000}"/>
          </ac:spMkLst>
        </pc:spChg>
        <pc:picChg chg="add mod">
          <ac:chgData name="Jacqueline Mendez Barcenas" userId="526949bc-9783-4ecd-8cb9-36fa34c00d02" providerId="ADAL" clId="{9046576E-58A3-4E9D-8E8E-451F92258157}" dt="2023-09-14T20:37:34.326" v="94" actId="1076"/>
          <ac:picMkLst>
            <pc:docMk/>
            <pc:sldMk cId="0" sldId="278"/>
            <ac:picMk id="2" creationId="{618A9C7C-F0FC-B65C-76F7-F47848B78C01}"/>
          </ac:picMkLst>
        </pc:picChg>
        <pc:picChg chg="del">
          <ac:chgData name="Jacqueline Mendez Barcenas" userId="526949bc-9783-4ecd-8cb9-36fa34c00d02" providerId="ADAL" clId="{9046576E-58A3-4E9D-8E8E-451F92258157}" dt="2023-09-14T20:37:27.683" v="83" actId="478"/>
          <ac:picMkLst>
            <pc:docMk/>
            <pc:sldMk cId="0" sldId="278"/>
            <ac:picMk id="14" creationId="{00000000-0000-0000-0000-000000000000}"/>
          </ac:picMkLst>
        </pc:picChg>
      </pc:sldChg>
      <pc:sldChg chg="modSp mod">
        <pc:chgData name="Jacqueline Mendez Barcenas" userId="526949bc-9783-4ecd-8cb9-36fa34c00d02" providerId="ADAL" clId="{9046576E-58A3-4E9D-8E8E-451F92258157}" dt="2023-09-14T20:37:46.470" v="97" actId="1076"/>
        <pc:sldMkLst>
          <pc:docMk/>
          <pc:sldMk cId="0" sldId="280"/>
        </pc:sldMkLst>
        <pc:grpChg chg="mod">
          <ac:chgData name="Jacqueline Mendez Barcenas" userId="526949bc-9783-4ecd-8cb9-36fa34c00d02" providerId="ADAL" clId="{9046576E-58A3-4E9D-8E8E-451F92258157}" dt="2023-09-14T20:37:46.470" v="97" actId="1076"/>
          <ac:grpSpMkLst>
            <pc:docMk/>
            <pc:sldMk cId="0" sldId="280"/>
            <ac:grpSpMk id="10" creationId="{00000000-0000-0000-0000-000000000000}"/>
          </ac:grpSpMkLst>
        </pc:grpChg>
      </pc:sldChg>
      <pc:sldChg chg="modSp mod">
        <pc:chgData name="Jacqueline Mendez Barcenas" userId="526949bc-9783-4ecd-8cb9-36fa34c00d02" providerId="ADAL" clId="{9046576E-58A3-4E9D-8E8E-451F92258157}" dt="2023-09-14T20:37:49.731" v="98" actId="1076"/>
        <pc:sldMkLst>
          <pc:docMk/>
          <pc:sldMk cId="0" sldId="282"/>
        </pc:sldMkLst>
        <pc:grpChg chg="mod">
          <ac:chgData name="Jacqueline Mendez Barcenas" userId="526949bc-9783-4ecd-8cb9-36fa34c00d02" providerId="ADAL" clId="{9046576E-58A3-4E9D-8E8E-451F92258157}" dt="2023-09-14T20:37:49.731" v="98" actId="1076"/>
          <ac:grpSpMkLst>
            <pc:docMk/>
            <pc:sldMk cId="0" sldId="282"/>
            <ac:grpSpMk id="13" creationId="{00000000-0000-0000-0000-000000000000}"/>
          </ac:grpSpMkLst>
        </pc:grpChg>
      </pc:sldChg>
      <pc:sldChg chg="modSp mod">
        <pc:chgData name="Jacqueline Mendez Barcenas" userId="526949bc-9783-4ecd-8cb9-36fa34c00d02" providerId="ADAL" clId="{9046576E-58A3-4E9D-8E8E-451F92258157}" dt="2023-09-13T14:42:41.130" v="65" actId="20577"/>
        <pc:sldMkLst>
          <pc:docMk/>
          <pc:sldMk cId="0" sldId="283"/>
        </pc:sldMkLst>
        <pc:spChg chg="mod">
          <ac:chgData name="Jacqueline Mendez Barcenas" userId="526949bc-9783-4ecd-8cb9-36fa34c00d02" providerId="ADAL" clId="{9046576E-58A3-4E9D-8E8E-451F92258157}" dt="2023-09-13T14:42:41.130" v="65" actId="20577"/>
          <ac:spMkLst>
            <pc:docMk/>
            <pc:sldMk cId="0" sldId="283"/>
            <ac:spMk id="438" creationId="{00000000-0000-0000-0000-000000000000}"/>
          </ac:spMkLst>
        </pc:spChg>
      </pc:sldChg>
      <pc:sldChg chg="addSp delSp modSp mod">
        <pc:chgData name="Jacqueline Mendez Barcenas" userId="526949bc-9783-4ecd-8cb9-36fa34c00d02" providerId="ADAL" clId="{9046576E-58A3-4E9D-8E8E-451F92258157}" dt="2023-09-14T20:38:29.464" v="102" actId="1076"/>
        <pc:sldMkLst>
          <pc:docMk/>
          <pc:sldMk cId="3103616760" sldId="290"/>
        </pc:sldMkLst>
        <pc:picChg chg="add mod">
          <ac:chgData name="Jacqueline Mendez Barcenas" userId="526949bc-9783-4ecd-8cb9-36fa34c00d02" providerId="ADAL" clId="{9046576E-58A3-4E9D-8E8E-451F92258157}" dt="2023-09-14T20:38:29.464" v="102" actId="1076"/>
          <ac:picMkLst>
            <pc:docMk/>
            <pc:sldMk cId="3103616760" sldId="290"/>
            <ac:picMk id="2" creationId="{99C96E35-B08F-B360-3608-D638A7847F6E}"/>
          </ac:picMkLst>
        </pc:picChg>
        <pc:picChg chg="del">
          <ac:chgData name="Jacqueline Mendez Barcenas" userId="526949bc-9783-4ecd-8cb9-36fa34c00d02" providerId="ADAL" clId="{9046576E-58A3-4E9D-8E8E-451F92258157}" dt="2023-09-14T20:38:24.354" v="101" actId="478"/>
          <ac:picMkLst>
            <pc:docMk/>
            <pc:sldMk cId="3103616760" sldId="290"/>
            <ac:picMk id="2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251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889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02701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94599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35365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64355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7948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5965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42623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7365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obj">
  <p:cSld name="OBJECT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1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717C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31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717CE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4" name="Google Shape;1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82608" y="3162197"/>
            <a:ext cx="2738884" cy="10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0480" y="5824744"/>
            <a:ext cx="3070901" cy="259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4557" y="5911331"/>
            <a:ext cx="2753669" cy="227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6876" y="5538260"/>
            <a:ext cx="7292762" cy="31663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1"/>
          <p:cNvSpPr txBox="1">
            <a:spLocks noGrp="1"/>
          </p:cNvSpPr>
          <p:nvPr>
            <p:ph type="title"/>
          </p:nvPr>
        </p:nvSpPr>
        <p:spPr>
          <a:xfrm>
            <a:off x="406345" y="367391"/>
            <a:ext cx="19291408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50" b="0" i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>
            <a:spLocks noGrp="1"/>
          </p:cNvSpPr>
          <p:nvPr>
            <p:ph type="title"/>
          </p:nvPr>
        </p:nvSpPr>
        <p:spPr>
          <a:xfrm>
            <a:off x="406345" y="367391"/>
            <a:ext cx="19291408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50" b="0" i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body" idx="1"/>
          </p:nvPr>
        </p:nvSpPr>
        <p:spPr>
          <a:xfrm>
            <a:off x="1647087" y="4626622"/>
            <a:ext cx="16809924" cy="4812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0" i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4"/>
          <p:cNvSpPr txBox="1">
            <a:spLocks noGrp="1"/>
          </p:cNvSpPr>
          <p:nvPr>
            <p:ph type="title"/>
          </p:nvPr>
        </p:nvSpPr>
        <p:spPr>
          <a:xfrm>
            <a:off x="406345" y="367391"/>
            <a:ext cx="19291408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50" b="0" i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5"/>
          <p:cNvSpPr txBox="1"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subTitle" idx="1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>
            <a:spLocks noGrp="1"/>
          </p:cNvSpPr>
          <p:nvPr>
            <p:ph type="title"/>
          </p:nvPr>
        </p:nvSpPr>
        <p:spPr>
          <a:xfrm>
            <a:off x="406345" y="367391"/>
            <a:ext cx="19291408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5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0"/>
          <p:cNvSpPr txBox="1">
            <a:spLocks noGrp="1"/>
          </p:cNvSpPr>
          <p:nvPr>
            <p:ph type="body" idx="1"/>
          </p:nvPr>
        </p:nvSpPr>
        <p:spPr>
          <a:xfrm>
            <a:off x="1647087" y="4626622"/>
            <a:ext cx="16809924" cy="4812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0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30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30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0" Type="http://schemas.openxmlformats.org/officeDocument/2006/relationships/image" Target="../media/image30.png"/><Relationship Id="rId4" Type="http://schemas.openxmlformats.org/officeDocument/2006/relationships/image" Target="../media/image47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2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31.png"/><Relationship Id="rId4" Type="http://schemas.openxmlformats.org/officeDocument/2006/relationships/image" Target="../media/image5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4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23.png"/><Relationship Id="rId4" Type="http://schemas.openxmlformats.org/officeDocument/2006/relationships/image" Target="../media/image66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9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0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1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2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73.pn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67.png"/><Relationship Id="rId4" Type="http://schemas.openxmlformats.org/officeDocument/2006/relationships/image" Target="../media/image23.png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77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0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2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3.jp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microsoft.com/office/2007/relationships/hdphoto" Target="../media/hdphoto1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4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6737" y="-365625"/>
            <a:ext cx="20457573" cy="1186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"/>
          <p:cNvSpPr txBox="1"/>
          <p:nvPr/>
        </p:nvSpPr>
        <p:spPr>
          <a:xfrm>
            <a:off x="1882050" y="3416600"/>
            <a:ext cx="6408900" cy="30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5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CANTIDAD: </a:t>
            </a: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1500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23495" marR="5080" lvl="0" indent="0" algn="l" rtl="0">
              <a:lnSpc>
                <a:spcPct val="100600"/>
              </a:lnSpc>
              <a:spcBef>
                <a:spcPts val="122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Exposición de marca en los espaldares de  las sillas del salón principal.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  <a:p>
            <a:pPr marL="23495" marR="273685" lvl="0" indent="0" algn="l" rtl="0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Nota: </a:t>
            </a: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Marcación con logo y/o nombre  del patrocinador.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2" name="Google Shape;182;p11"/>
          <p:cNvSpPr txBox="1"/>
          <p:nvPr/>
        </p:nvSpPr>
        <p:spPr>
          <a:xfrm>
            <a:off x="13368900" y="7963450"/>
            <a:ext cx="48528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3" name="Google Shape;183;p11"/>
          <p:cNvSpPr txBox="1"/>
          <p:nvPr/>
        </p:nvSpPr>
        <p:spPr>
          <a:xfrm>
            <a:off x="8918605" y="4178793"/>
            <a:ext cx="246380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 Sponsor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4" name="Google Shape;184;p11"/>
          <p:cNvSpPr txBox="1"/>
          <p:nvPr/>
        </p:nvSpPr>
        <p:spPr>
          <a:xfrm>
            <a:off x="1862835" y="6733772"/>
            <a:ext cx="5138420" cy="137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31750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$20.000.000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5" name="Google Shape;185;p11"/>
          <p:cNvSpPr txBox="1">
            <a:spLocks noGrp="1"/>
          </p:cNvSpPr>
          <p:nvPr>
            <p:ph type="title"/>
          </p:nvPr>
        </p:nvSpPr>
        <p:spPr>
          <a:xfrm>
            <a:off x="1862820" y="2507000"/>
            <a:ext cx="39501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SILLAS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6" name="Google Shape;18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46226" y="3863756"/>
            <a:ext cx="6199915" cy="358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1"/>
          <p:cNvSpPr txBox="1"/>
          <p:nvPr/>
        </p:nvSpPr>
        <p:spPr>
          <a:xfrm>
            <a:off x="3831925" y="10226489"/>
            <a:ext cx="119761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¡DESAFIAR LOS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  <a:p>
            <a:pPr marL="17145" marR="0" lvl="0" indent="0" algn="l" rtl="0">
              <a:lnSpc>
                <a:spcPct val="1138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LÍMITES!</a:t>
            </a:r>
            <a:endParaRPr sz="2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8" name="Google Shape;188;p11"/>
          <p:cNvSpPr txBox="1"/>
          <p:nvPr/>
        </p:nvSpPr>
        <p:spPr>
          <a:xfrm>
            <a:off x="2492500" y="10307476"/>
            <a:ext cx="1187450" cy="34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5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Presenta:</a:t>
            </a:r>
            <a:endParaRPr sz="205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9" name="Google Shape;18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4871" y="7862692"/>
            <a:ext cx="5969419" cy="344586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1"/>
          <p:cNvSpPr/>
          <p:nvPr/>
        </p:nvSpPr>
        <p:spPr>
          <a:xfrm>
            <a:off x="0" y="7786003"/>
            <a:ext cx="6102350" cy="3522979"/>
          </a:xfrm>
          <a:custGeom>
            <a:avLst/>
            <a:gdLst/>
            <a:ahLst/>
            <a:cxnLst/>
            <a:rect l="l" t="t" r="r" b="b"/>
            <a:pathLst>
              <a:path w="6102350" h="3522979" extrusionOk="0">
                <a:moveTo>
                  <a:pt x="0" y="0"/>
                </a:moveTo>
                <a:lnTo>
                  <a:pt x="0" y="3522552"/>
                </a:lnTo>
                <a:lnTo>
                  <a:pt x="6102264" y="3522552"/>
                </a:lnTo>
                <a:lnTo>
                  <a:pt x="3484878" y="2012148"/>
                </a:lnTo>
                <a:lnTo>
                  <a:pt x="0" y="0"/>
                </a:lnTo>
                <a:close/>
              </a:path>
            </a:pathLst>
          </a:custGeom>
          <a:solidFill>
            <a:srgbClr val="1717C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91" name="Google Shape;19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14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308;p20"/>
          <p:cNvGrpSpPr/>
          <p:nvPr/>
        </p:nvGrpSpPr>
        <p:grpSpPr>
          <a:xfrm>
            <a:off x="8127608" y="859791"/>
            <a:ext cx="1581993" cy="1614170"/>
            <a:chOff x="17542751" y="2678464"/>
            <a:chExt cx="1581993" cy="1614170"/>
          </a:xfrm>
        </p:grpSpPr>
        <p:sp>
          <p:nvSpPr>
            <p:cNvPr id="17" name="Google Shape;309;p20"/>
            <p:cNvSpPr/>
            <p:nvPr/>
          </p:nvSpPr>
          <p:spPr>
            <a:xfrm>
              <a:off x="17544864" y="2678464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80" h="1614170" extrusionOk="0">
                  <a:moveTo>
                    <a:pt x="786342" y="0"/>
                  </a:moveTo>
                  <a:lnTo>
                    <a:pt x="737151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6" y="103998"/>
                  </a:lnTo>
                  <a:lnTo>
                    <a:pt x="627563" y="110806"/>
                  </a:lnTo>
                  <a:lnTo>
                    <a:pt x="607843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60"/>
                  </a:lnTo>
                  <a:lnTo>
                    <a:pt x="482937" y="75023"/>
                  </a:lnTo>
                  <a:lnTo>
                    <a:pt x="465933" y="73974"/>
                  </a:lnTo>
                  <a:lnTo>
                    <a:pt x="443751" y="77895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9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42"/>
                  </a:lnTo>
                  <a:lnTo>
                    <a:pt x="42056" y="576281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8" y="630788"/>
                  </a:lnTo>
                  <a:lnTo>
                    <a:pt x="6288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3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7" y="1081338"/>
                  </a:lnTo>
                  <a:lnTo>
                    <a:pt x="144073" y="1112455"/>
                  </a:lnTo>
                  <a:lnTo>
                    <a:pt x="153010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6"/>
                  </a:lnTo>
                  <a:lnTo>
                    <a:pt x="281363" y="1347083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7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93" y="1614053"/>
                  </a:lnTo>
                  <a:lnTo>
                    <a:pt x="801991" y="1613105"/>
                  </a:lnTo>
                  <a:lnTo>
                    <a:pt x="839988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49"/>
                  </a:lnTo>
                  <a:lnTo>
                    <a:pt x="1436055" y="1247710"/>
                  </a:lnTo>
                  <a:lnTo>
                    <a:pt x="1434716" y="1228254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2001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63" y="556043"/>
                  </a:lnTo>
                  <a:lnTo>
                    <a:pt x="1474644" y="534401"/>
                  </a:lnTo>
                  <a:lnTo>
                    <a:pt x="1458533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6" y="91799"/>
                  </a:lnTo>
                  <a:lnTo>
                    <a:pt x="1019937" y="96528"/>
                  </a:lnTo>
                  <a:lnTo>
                    <a:pt x="971449" y="108069"/>
                  </a:lnTo>
                  <a:lnTo>
                    <a:pt x="946873" y="111471"/>
                  </a:lnTo>
                  <a:lnTo>
                    <a:pt x="939002" y="109466"/>
                  </a:lnTo>
                  <a:lnTo>
                    <a:pt x="896259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310;p20"/>
            <p:cNvSpPr/>
            <p:nvPr/>
          </p:nvSpPr>
          <p:spPr>
            <a:xfrm>
              <a:off x="17542751" y="3291744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42"/>
                  </a:moveTo>
                  <a:lnTo>
                    <a:pt x="419" y="37249"/>
                  </a:lnTo>
                  <a:lnTo>
                    <a:pt x="342" y="36868"/>
                  </a:lnTo>
                  <a:lnTo>
                    <a:pt x="0" y="38404"/>
                  </a:lnTo>
                  <a:lnTo>
                    <a:pt x="190" y="38277"/>
                  </a:lnTo>
                  <a:lnTo>
                    <a:pt x="533" y="38150"/>
                  </a:lnTo>
                  <a:lnTo>
                    <a:pt x="533" y="38023"/>
                  </a:lnTo>
                  <a:lnTo>
                    <a:pt x="546" y="37642"/>
                  </a:lnTo>
                  <a:close/>
                </a:path>
                <a:path w="12700" h="38735" extrusionOk="0">
                  <a:moveTo>
                    <a:pt x="12268" y="1041"/>
                  </a:moveTo>
                  <a:lnTo>
                    <a:pt x="8686" y="0"/>
                  </a:lnTo>
                  <a:lnTo>
                    <a:pt x="1625" y="31242"/>
                  </a:lnTo>
                  <a:lnTo>
                    <a:pt x="2108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41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311;p20"/>
            <p:cNvSpPr/>
            <p:nvPr/>
          </p:nvSpPr>
          <p:spPr>
            <a:xfrm>
              <a:off x="18590580" y="3297764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31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8" y="200592"/>
                  </a:lnTo>
                  <a:lnTo>
                    <a:pt x="86362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8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0" name="Google Shape;312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981438" y="3491880"/>
              <a:ext cx="191754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13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59615" y="3212409"/>
              <a:ext cx="190280" cy="23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14;p20"/>
            <p:cNvSpPr/>
            <p:nvPr/>
          </p:nvSpPr>
          <p:spPr>
            <a:xfrm>
              <a:off x="18216148" y="3529272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56" y="251912"/>
                  </a:lnTo>
                  <a:lnTo>
                    <a:pt x="96290" y="256171"/>
                  </a:lnTo>
                  <a:lnTo>
                    <a:pt x="114563" y="253740"/>
                  </a:lnTo>
                  <a:lnTo>
                    <a:pt x="158790" y="226332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84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3" name="Google Shape;315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920606" y="3161203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16;p20"/>
            <p:cNvSpPr/>
            <p:nvPr/>
          </p:nvSpPr>
          <p:spPr>
            <a:xfrm>
              <a:off x="18380748" y="3251955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14"/>
                  </a:lnTo>
                  <a:lnTo>
                    <a:pt x="52082" y="0"/>
                  </a:lnTo>
                  <a:lnTo>
                    <a:pt x="0" y="230200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794" y="331622"/>
                  </a:lnTo>
                  <a:lnTo>
                    <a:pt x="105981" y="329946"/>
                  </a:lnTo>
                  <a:lnTo>
                    <a:pt x="98806" y="329488"/>
                  </a:lnTo>
                  <a:lnTo>
                    <a:pt x="94653" y="331571"/>
                  </a:lnTo>
                  <a:lnTo>
                    <a:pt x="91884" y="344525"/>
                  </a:lnTo>
                  <a:lnTo>
                    <a:pt x="85331" y="378917"/>
                  </a:lnTo>
                  <a:lnTo>
                    <a:pt x="144043" y="392201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19"/>
                  </a:lnTo>
                  <a:lnTo>
                    <a:pt x="156806" y="583793"/>
                  </a:lnTo>
                  <a:lnTo>
                    <a:pt x="167563" y="535787"/>
                  </a:lnTo>
                  <a:lnTo>
                    <a:pt x="197853" y="402945"/>
                  </a:lnTo>
                  <a:lnTo>
                    <a:pt x="253784" y="415645"/>
                  </a:lnTo>
                  <a:lnTo>
                    <a:pt x="262496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"/>
          <p:cNvSpPr txBox="1"/>
          <p:nvPr/>
        </p:nvSpPr>
        <p:spPr>
          <a:xfrm>
            <a:off x="9756524" y="3416600"/>
            <a:ext cx="5595900" cy="2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525" rIns="0" bIns="0" anchor="t" anchorCtr="0">
            <a:spAutoFit/>
          </a:bodyPr>
          <a:lstStyle/>
          <a:p>
            <a:pPr marL="22860" marR="0" lvl="0" indent="-107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CANTIDAD: </a:t>
            </a: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2000 Unidades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22860" marR="5080" lvl="0" indent="0" algn="l" rtl="0">
              <a:lnSpc>
                <a:spcPct val="100600"/>
              </a:lnSpc>
              <a:spcBef>
                <a:spcPts val="122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Marcación con logo y/o nombre  del patrocinador impreso a una  tinta. Su uso es obligatorio para  todos los asistentes.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7" name="Google Shape;197;p12"/>
          <p:cNvSpPr txBox="1"/>
          <p:nvPr/>
        </p:nvSpPr>
        <p:spPr>
          <a:xfrm>
            <a:off x="3055525" y="8890700"/>
            <a:ext cx="45276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8" name="Google Shape;198;p12"/>
          <p:cNvSpPr txBox="1"/>
          <p:nvPr/>
        </p:nvSpPr>
        <p:spPr>
          <a:xfrm>
            <a:off x="15651681" y="4178793"/>
            <a:ext cx="246380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Disponibilidad: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 Unidad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12"/>
          <p:cNvSpPr txBox="1"/>
          <p:nvPr/>
        </p:nvSpPr>
        <p:spPr>
          <a:xfrm>
            <a:off x="9736952" y="6733775"/>
            <a:ext cx="60627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31750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$20.000.000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0" name="Google Shape;200;p12"/>
          <p:cNvSpPr txBox="1">
            <a:spLocks noGrp="1"/>
          </p:cNvSpPr>
          <p:nvPr>
            <p:ph type="title"/>
          </p:nvPr>
        </p:nvSpPr>
        <p:spPr>
          <a:xfrm>
            <a:off x="9736952" y="2507000"/>
            <a:ext cx="69570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ESCARAPELAS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1" name="Google Shape;20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28900" y="7862692"/>
            <a:ext cx="5969420" cy="344586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2"/>
          <p:cNvSpPr/>
          <p:nvPr/>
        </p:nvSpPr>
        <p:spPr>
          <a:xfrm>
            <a:off x="13910928" y="7733514"/>
            <a:ext cx="6193790" cy="3575050"/>
          </a:xfrm>
          <a:custGeom>
            <a:avLst/>
            <a:gdLst/>
            <a:ahLst/>
            <a:cxnLst/>
            <a:rect l="l" t="t" r="r" b="b"/>
            <a:pathLst>
              <a:path w="6193790" h="3575050" extrusionOk="0">
                <a:moveTo>
                  <a:pt x="6193172" y="0"/>
                </a:moveTo>
                <a:lnTo>
                  <a:pt x="5933976" y="149670"/>
                </a:lnTo>
                <a:lnTo>
                  <a:pt x="2617386" y="2064638"/>
                </a:lnTo>
                <a:lnTo>
                  <a:pt x="0" y="3575042"/>
                </a:lnTo>
                <a:lnTo>
                  <a:pt x="6193172" y="3575042"/>
                </a:lnTo>
                <a:lnTo>
                  <a:pt x="6193172" y="0"/>
                </a:lnTo>
                <a:close/>
              </a:path>
            </a:pathLst>
          </a:custGeom>
          <a:solidFill>
            <a:srgbClr val="1717C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03" name="Google Shape;20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5112" y="2670075"/>
            <a:ext cx="5968404" cy="5968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308;p20"/>
          <p:cNvGrpSpPr/>
          <p:nvPr/>
        </p:nvGrpSpPr>
        <p:grpSpPr>
          <a:xfrm>
            <a:off x="8073776" y="627577"/>
            <a:ext cx="1581993" cy="1614170"/>
            <a:chOff x="17542751" y="2678464"/>
            <a:chExt cx="1581993" cy="1614170"/>
          </a:xfrm>
        </p:grpSpPr>
        <p:sp>
          <p:nvSpPr>
            <p:cNvPr id="13" name="Google Shape;309;p20"/>
            <p:cNvSpPr/>
            <p:nvPr/>
          </p:nvSpPr>
          <p:spPr>
            <a:xfrm>
              <a:off x="17544864" y="2678464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80" h="1614170" extrusionOk="0">
                  <a:moveTo>
                    <a:pt x="786342" y="0"/>
                  </a:moveTo>
                  <a:lnTo>
                    <a:pt x="737151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6" y="103998"/>
                  </a:lnTo>
                  <a:lnTo>
                    <a:pt x="627563" y="110806"/>
                  </a:lnTo>
                  <a:lnTo>
                    <a:pt x="607843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60"/>
                  </a:lnTo>
                  <a:lnTo>
                    <a:pt x="482937" y="75023"/>
                  </a:lnTo>
                  <a:lnTo>
                    <a:pt x="465933" y="73974"/>
                  </a:lnTo>
                  <a:lnTo>
                    <a:pt x="443751" y="77895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9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42"/>
                  </a:lnTo>
                  <a:lnTo>
                    <a:pt x="42056" y="576281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8" y="630788"/>
                  </a:lnTo>
                  <a:lnTo>
                    <a:pt x="6288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3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7" y="1081338"/>
                  </a:lnTo>
                  <a:lnTo>
                    <a:pt x="144073" y="1112455"/>
                  </a:lnTo>
                  <a:lnTo>
                    <a:pt x="153010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6"/>
                  </a:lnTo>
                  <a:lnTo>
                    <a:pt x="281363" y="1347083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7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93" y="1614053"/>
                  </a:lnTo>
                  <a:lnTo>
                    <a:pt x="801991" y="1613105"/>
                  </a:lnTo>
                  <a:lnTo>
                    <a:pt x="839988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49"/>
                  </a:lnTo>
                  <a:lnTo>
                    <a:pt x="1436055" y="1247710"/>
                  </a:lnTo>
                  <a:lnTo>
                    <a:pt x="1434716" y="1228254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2001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63" y="556043"/>
                  </a:lnTo>
                  <a:lnTo>
                    <a:pt x="1474644" y="534401"/>
                  </a:lnTo>
                  <a:lnTo>
                    <a:pt x="1458533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6" y="91799"/>
                  </a:lnTo>
                  <a:lnTo>
                    <a:pt x="1019937" y="96528"/>
                  </a:lnTo>
                  <a:lnTo>
                    <a:pt x="971449" y="108069"/>
                  </a:lnTo>
                  <a:lnTo>
                    <a:pt x="946873" y="111471"/>
                  </a:lnTo>
                  <a:lnTo>
                    <a:pt x="939002" y="109466"/>
                  </a:lnTo>
                  <a:lnTo>
                    <a:pt x="896259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310;p20"/>
            <p:cNvSpPr/>
            <p:nvPr/>
          </p:nvSpPr>
          <p:spPr>
            <a:xfrm>
              <a:off x="17542751" y="3291744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42"/>
                  </a:moveTo>
                  <a:lnTo>
                    <a:pt x="419" y="37249"/>
                  </a:lnTo>
                  <a:lnTo>
                    <a:pt x="342" y="36868"/>
                  </a:lnTo>
                  <a:lnTo>
                    <a:pt x="0" y="38404"/>
                  </a:lnTo>
                  <a:lnTo>
                    <a:pt x="190" y="38277"/>
                  </a:lnTo>
                  <a:lnTo>
                    <a:pt x="533" y="38150"/>
                  </a:lnTo>
                  <a:lnTo>
                    <a:pt x="533" y="38023"/>
                  </a:lnTo>
                  <a:lnTo>
                    <a:pt x="546" y="37642"/>
                  </a:lnTo>
                  <a:close/>
                </a:path>
                <a:path w="12700" h="38735" extrusionOk="0">
                  <a:moveTo>
                    <a:pt x="12268" y="1041"/>
                  </a:moveTo>
                  <a:lnTo>
                    <a:pt x="8686" y="0"/>
                  </a:lnTo>
                  <a:lnTo>
                    <a:pt x="1625" y="31242"/>
                  </a:lnTo>
                  <a:lnTo>
                    <a:pt x="2108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41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311;p20"/>
            <p:cNvSpPr/>
            <p:nvPr/>
          </p:nvSpPr>
          <p:spPr>
            <a:xfrm>
              <a:off x="18590580" y="3297764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31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8" y="200592"/>
                  </a:lnTo>
                  <a:lnTo>
                    <a:pt x="86362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8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6" name="Google Shape;312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981438" y="3491880"/>
              <a:ext cx="191754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313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59615" y="3212409"/>
              <a:ext cx="190280" cy="23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14;p20"/>
            <p:cNvSpPr/>
            <p:nvPr/>
          </p:nvSpPr>
          <p:spPr>
            <a:xfrm>
              <a:off x="18216148" y="3529272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56" y="251912"/>
                  </a:lnTo>
                  <a:lnTo>
                    <a:pt x="96290" y="256171"/>
                  </a:lnTo>
                  <a:lnTo>
                    <a:pt x="114563" y="253740"/>
                  </a:lnTo>
                  <a:lnTo>
                    <a:pt x="158790" y="226332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84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9" name="Google Shape;315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920606" y="3161203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16;p20"/>
            <p:cNvSpPr/>
            <p:nvPr/>
          </p:nvSpPr>
          <p:spPr>
            <a:xfrm>
              <a:off x="18380748" y="3251955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14"/>
                  </a:lnTo>
                  <a:lnTo>
                    <a:pt x="52082" y="0"/>
                  </a:lnTo>
                  <a:lnTo>
                    <a:pt x="0" y="230200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794" y="331622"/>
                  </a:lnTo>
                  <a:lnTo>
                    <a:pt x="105981" y="329946"/>
                  </a:lnTo>
                  <a:lnTo>
                    <a:pt x="98806" y="329488"/>
                  </a:lnTo>
                  <a:lnTo>
                    <a:pt x="94653" y="331571"/>
                  </a:lnTo>
                  <a:lnTo>
                    <a:pt x="91884" y="344525"/>
                  </a:lnTo>
                  <a:lnTo>
                    <a:pt x="85331" y="378917"/>
                  </a:lnTo>
                  <a:lnTo>
                    <a:pt x="144043" y="392201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19"/>
                  </a:lnTo>
                  <a:lnTo>
                    <a:pt x="156806" y="583793"/>
                  </a:lnTo>
                  <a:lnTo>
                    <a:pt x="167563" y="535787"/>
                  </a:lnTo>
                  <a:lnTo>
                    <a:pt x="197853" y="402945"/>
                  </a:lnTo>
                  <a:lnTo>
                    <a:pt x="253784" y="415645"/>
                  </a:lnTo>
                  <a:lnTo>
                    <a:pt x="262496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0104099" cy="599981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3"/>
          <p:cNvSpPr txBox="1"/>
          <p:nvPr/>
        </p:nvSpPr>
        <p:spPr>
          <a:xfrm>
            <a:off x="2114122" y="6152750"/>
            <a:ext cx="6549600" cy="446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BAR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Espacio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$35.000.000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1" name="Google Shape;21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28900" y="7862692"/>
            <a:ext cx="5969420" cy="344586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3"/>
          <p:cNvSpPr/>
          <p:nvPr/>
        </p:nvSpPr>
        <p:spPr>
          <a:xfrm>
            <a:off x="13910928" y="7733514"/>
            <a:ext cx="6193790" cy="3575050"/>
          </a:xfrm>
          <a:custGeom>
            <a:avLst/>
            <a:gdLst/>
            <a:ahLst/>
            <a:cxnLst/>
            <a:rect l="l" t="t" r="r" b="b"/>
            <a:pathLst>
              <a:path w="6193790" h="3575050" extrusionOk="0">
                <a:moveTo>
                  <a:pt x="6193172" y="0"/>
                </a:moveTo>
                <a:lnTo>
                  <a:pt x="5933976" y="149670"/>
                </a:lnTo>
                <a:lnTo>
                  <a:pt x="2617386" y="2064638"/>
                </a:lnTo>
                <a:lnTo>
                  <a:pt x="0" y="3575042"/>
                </a:lnTo>
                <a:lnTo>
                  <a:pt x="6193172" y="3575042"/>
                </a:lnTo>
                <a:lnTo>
                  <a:pt x="6193172" y="0"/>
                </a:lnTo>
                <a:close/>
              </a:path>
            </a:pathLst>
          </a:custGeom>
          <a:solidFill>
            <a:srgbClr val="1717C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/>
          </p:nvPr>
        </p:nvSpPr>
        <p:spPr>
          <a:xfrm>
            <a:off x="15651727" y="5163050"/>
            <a:ext cx="49362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Imágenes de Referencia*</a:t>
            </a:r>
            <a:endParaRPr/>
          </a:p>
        </p:txBody>
      </p:sp>
      <p:pic>
        <p:nvPicPr>
          <p:cNvPr id="214" name="Google Shape;21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6118102" y="7536493"/>
            <a:ext cx="100520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590" lvl="0">
              <a:spcBef>
                <a:spcPts val="850"/>
              </a:spcBef>
            </a:pPr>
            <a:r>
              <a:rPr lang="en-US" sz="280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Vendido</a:t>
            </a:r>
            <a:r>
              <a:rPr lang="en-US" sz="280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lang="en-US" sz="2800" dirty="0">
              <a:latin typeface="Tahoma"/>
              <a:ea typeface="Tahoma"/>
              <a:cs typeface="Tahoma"/>
              <a:sym typeface="Tahoma"/>
            </a:endParaRPr>
          </a:p>
          <a:p>
            <a:pPr marL="21590" lvl="0">
              <a:spcBef>
                <a:spcPts val="20"/>
              </a:spcBef>
            </a:pPr>
            <a:r>
              <a:rPr lang="en-US" sz="28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 </a:t>
            </a:r>
            <a:r>
              <a:rPr lang="en-US" sz="28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Espacio</a:t>
            </a:r>
            <a:endParaRPr lang="en-US" sz="28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4"/>
          <p:cNvGrpSpPr/>
          <p:nvPr/>
        </p:nvGrpSpPr>
        <p:grpSpPr>
          <a:xfrm>
            <a:off x="12728900" y="7733514"/>
            <a:ext cx="7375818" cy="3575050"/>
            <a:chOff x="12728900" y="7733514"/>
            <a:chExt cx="7375818" cy="3575050"/>
          </a:xfrm>
        </p:grpSpPr>
        <p:pic>
          <p:nvPicPr>
            <p:cNvPr id="220" name="Google Shape;220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728900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14"/>
            <p:cNvSpPr/>
            <p:nvPr/>
          </p:nvSpPr>
          <p:spPr>
            <a:xfrm>
              <a:off x="13910928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22" name="Google Shape;22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607067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4"/>
          <p:cNvSpPr txBox="1"/>
          <p:nvPr/>
        </p:nvSpPr>
        <p:spPr>
          <a:xfrm>
            <a:off x="10731675" y="4773100"/>
            <a:ext cx="7005600" cy="2634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2159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33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$5.000.000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4" name="Google Shape;224;p14"/>
          <p:cNvSpPr txBox="1">
            <a:spLocks noGrp="1"/>
          </p:cNvSpPr>
          <p:nvPr>
            <p:ph type="title"/>
          </p:nvPr>
        </p:nvSpPr>
        <p:spPr>
          <a:xfrm>
            <a:off x="10731675" y="3645800"/>
            <a:ext cx="87162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ESTACIÓN DE CAFÉ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5" name="Google Shape;22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77876" y="10181889"/>
            <a:ext cx="1492728" cy="79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4"/>
          <p:cNvSpPr txBox="1"/>
          <p:nvPr/>
        </p:nvSpPr>
        <p:spPr>
          <a:xfrm>
            <a:off x="355902" y="10551275"/>
            <a:ext cx="4674600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166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7" name="Google Shape;22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57DEEE9-C42D-AEF7-325E-0F95E3BC1F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1938" y="1180780"/>
            <a:ext cx="1585097" cy="16155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0389" y="0"/>
            <a:ext cx="105337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5"/>
          <p:cNvSpPr txBox="1">
            <a:spLocks noGrp="1"/>
          </p:cNvSpPr>
          <p:nvPr>
            <p:ph type="title"/>
          </p:nvPr>
        </p:nvSpPr>
        <p:spPr>
          <a:xfrm>
            <a:off x="-50" y="367400"/>
            <a:ext cx="201042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55511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Imágenes de Referencia*</a:t>
            </a:r>
            <a:endParaRPr/>
          </a:p>
        </p:txBody>
      </p:sp>
      <p:sp>
        <p:nvSpPr>
          <p:cNvPr id="234" name="Google Shape;234;p15"/>
          <p:cNvSpPr txBox="1"/>
          <p:nvPr/>
        </p:nvSpPr>
        <p:spPr>
          <a:xfrm>
            <a:off x="2114124" y="1753100"/>
            <a:ext cx="5636700" cy="564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3200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SALA VIP  REUNIONES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386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2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Espacios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33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1750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$20.000.000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35" name="Google Shape;235;p15"/>
          <p:cNvGrpSpPr/>
          <p:nvPr/>
        </p:nvGrpSpPr>
        <p:grpSpPr>
          <a:xfrm>
            <a:off x="0" y="7786003"/>
            <a:ext cx="7284291" cy="3522979"/>
            <a:chOff x="0" y="7786003"/>
            <a:chExt cx="7284291" cy="3522979"/>
          </a:xfrm>
        </p:grpSpPr>
        <p:pic>
          <p:nvPicPr>
            <p:cNvPr id="236" name="Google Shape;236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14871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15"/>
            <p:cNvSpPr/>
            <p:nvPr/>
          </p:nvSpPr>
          <p:spPr>
            <a:xfrm>
              <a:off x="0" y="7786003"/>
              <a:ext cx="6102350" cy="3522979"/>
            </a:xfrm>
            <a:custGeom>
              <a:avLst/>
              <a:gdLst/>
              <a:ahLst/>
              <a:cxnLst/>
              <a:rect l="l" t="t" r="r" b="b"/>
              <a:pathLst>
                <a:path w="6102350" h="3522979" extrusionOk="0">
                  <a:moveTo>
                    <a:pt x="0" y="0"/>
                  </a:moveTo>
                  <a:lnTo>
                    <a:pt x="0" y="3522552"/>
                  </a:lnTo>
                  <a:lnTo>
                    <a:pt x="6102264" y="3522552"/>
                  </a:lnTo>
                  <a:lnTo>
                    <a:pt x="3484878" y="2012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38" name="Google Shape;238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19636" y="10160109"/>
              <a:ext cx="944892" cy="8393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60723" y="10180213"/>
              <a:ext cx="1492729" cy="7991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0" name="Google Shape;24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14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97716DD-75A3-85B3-2F95-301369E71D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4291" y="137520"/>
            <a:ext cx="1579001" cy="16155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235381"/>
            <a:ext cx="20104099" cy="4073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16"/>
          <p:cNvGrpSpPr/>
          <p:nvPr/>
        </p:nvGrpSpPr>
        <p:grpSpPr>
          <a:xfrm>
            <a:off x="12547345" y="0"/>
            <a:ext cx="7556862" cy="3679825"/>
            <a:chOff x="12547345" y="0"/>
            <a:chExt cx="7556862" cy="3679825"/>
          </a:xfrm>
        </p:grpSpPr>
        <p:pic>
          <p:nvPicPr>
            <p:cNvPr id="247" name="Google Shape;247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547345" y="0"/>
              <a:ext cx="6150974" cy="355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16"/>
            <p:cNvSpPr/>
            <p:nvPr/>
          </p:nvSpPr>
          <p:spPr>
            <a:xfrm>
              <a:off x="13729442" y="0"/>
              <a:ext cx="6374765" cy="3679825"/>
            </a:xfrm>
            <a:custGeom>
              <a:avLst/>
              <a:gdLst/>
              <a:ahLst/>
              <a:cxnLst/>
              <a:rect l="l" t="t" r="r" b="b"/>
              <a:pathLst>
                <a:path w="6374765" h="3679825" extrusionOk="0">
                  <a:moveTo>
                    <a:pt x="6374654" y="0"/>
                  </a:moveTo>
                  <a:lnTo>
                    <a:pt x="0" y="0"/>
                  </a:lnTo>
                  <a:lnTo>
                    <a:pt x="2798867" y="1615175"/>
                  </a:lnTo>
                  <a:lnTo>
                    <a:pt x="6374654" y="3679814"/>
                  </a:lnTo>
                  <a:lnTo>
                    <a:pt x="6374654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49" name="Google Shape;249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037626" y="620714"/>
              <a:ext cx="949918" cy="8393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178713" y="640818"/>
              <a:ext cx="1492729" cy="7991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" name="Google Shape;251;p16"/>
          <p:cNvSpPr txBox="1"/>
          <p:nvPr/>
        </p:nvSpPr>
        <p:spPr>
          <a:xfrm>
            <a:off x="2114122" y="1753100"/>
            <a:ext cx="9903300" cy="26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BACKING REGISTRO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5059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Disponibilidad: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4 Espacios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2" name="Google Shape;252;p16"/>
          <p:cNvSpPr txBox="1"/>
          <p:nvPr/>
        </p:nvSpPr>
        <p:spPr>
          <a:xfrm>
            <a:off x="15655877" y="10551275"/>
            <a:ext cx="4689900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166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3" name="Google Shape;253;p16"/>
          <p:cNvSpPr txBox="1"/>
          <p:nvPr/>
        </p:nvSpPr>
        <p:spPr>
          <a:xfrm>
            <a:off x="2114124" y="4817425"/>
            <a:ext cx="5823000" cy="21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$30.000.000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(todo)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4" name="Google Shape;254;p16"/>
          <p:cNvSpPr txBox="1"/>
          <p:nvPr/>
        </p:nvSpPr>
        <p:spPr>
          <a:xfrm>
            <a:off x="8333852" y="4998775"/>
            <a:ext cx="5900700" cy="18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$8.000.000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(compartido, 4 máx)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55" name="Google Shape;25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16694" y="606550"/>
            <a:ext cx="4411975" cy="792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308;p20"/>
          <p:cNvGrpSpPr/>
          <p:nvPr/>
        </p:nvGrpSpPr>
        <p:grpSpPr>
          <a:xfrm>
            <a:off x="11689613" y="968232"/>
            <a:ext cx="1581993" cy="1614170"/>
            <a:chOff x="17542751" y="2678464"/>
            <a:chExt cx="1581993" cy="1614170"/>
          </a:xfrm>
        </p:grpSpPr>
        <p:sp>
          <p:nvSpPr>
            <p:cNvPr id="15" name="Google Shape;309;p20"/>
            <p:cNvSpPr/>
            <p:nvPr/>
          </p:nvSpPr>
          <p:spPr>
            <a:xfrm>
              <a:off x="17544864" y="2678464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80" h="1614170" extrusionOk="0">
                  <a:moveTo>
                    <a:pt x="786342" y="0"/>
                  </a:moveTo>
                  <a:lnTo>
                    <a:pt x="737151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6" y="103998"/>
                  </a:lnTo>
                  <a:lnTo>
                    <a:pt x="627563" y="110806"/>
                  </a:lnTo>
                  <a:lnTo>
                    <a:pt x="607843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60"/>
                  </a:lnTo>
                  <a:lnTo>
                    <a:pt x="482937" y="75023"/>
                  </a:lnTo>
                  <a:lnTo>
                    <a:pt x="465933" y="73974"/>
                  </a:lnTo>
                  <a:lnTo>
                    <a:pt x="443751" y="77895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9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42"/>
                  </a:lnTo>
                  <a:lnTo>
                    <a:pt x="42056" y="576281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8" y="630788"/>
                  </a:lnTo>
                  <a:lnTo>
                    <a:pt x="6288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3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7" y="1081338"/>
                  </a:lnTo>
                  <a:lnTo>
                    <a:pt x="144073" y="1112455"/>
                  </a:lnTo>
                  <a:lnTo>
                    <a:pt x="153010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6"/>
                  </a:lnTo>
                  <a:lnTo>
                    <a:pt x="281363" y="1347083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7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93" y="1614053"/>
                  </a:lnTo>
                  <a:lnTo>
                    <a:pt x="801991" y="1613105"/>
                  </a:lnTo>
                  <a:lnTo>
                    <a:pt x="839988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49"/>
                  </a:lnTo>
                  <a:lnTo>
                    <a:pt x="1436055" y="1247710"/>
                  </a:lnTo>
                  <a:lnTo>
                    <a:pt x="1434716" y="1228254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2001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63" y="556043"/>
                  </a:lnTo>
                  <a:lnTo>
                    <a:pt x="1474644" y="534401"/>
                  </a:lnTo>
                  <a:lnTo>
                    <a:pt x="1458533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6" y="91799"/>
                  </a:lnTo>
                  <a:lnTo>
                    <a:pt x="1019937" y="96528"/>
                  </a:lnTo>
                  <a:lnTo>
                    <a:pt x="971449" y="108069"/>
                  </a:lnTo>
                  <a:lnTo>
                    <a:pt x="946873" y="111471"/>
                  </a:lnTo>
                  <a:lnTo>
                    <a:pt x="939002" y="109466"/>
                  </a:lnTo>
                  <a:lnTo>
                    <a:pt x="896259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310;p20"/>
            <p:cNvSpPr/>
            <p:nvPr/>
          </p:nvSpPr>
          <p:spPr>
            <a:xfrm>
              <a:off x="17542751" y="3291744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42"/>
                  </a:moveTo>
                  <a:lnTo>
                    <a:pt x="419" y="37249"/>
                  </a:lnTo>
                  <a:lnTo>
                    <a:pt x="342" y="36868"/>
                  </a:lnTo>
                  <a:lnTo>
                    <a:pt x="0" y="38404"/>
                  </a:lnTo>
                  <a:lnTo>
                    <a:pt x="190" y="38277"/>
                  </a:lnTo>
                  <a:lnTo>
                    <a:pt x="533" y="38150"/>
                  </a:lnTo>
                  <a:lnTo>
                    <a:pt x="533" y="38023"/>
                  </a:lnTo>
                  <a:lnTo>
                    <a:pt x="546" y="37642"/>
                  </a:lnTo>
                  <a:close/>
                </a:path>
                <a:path w="12700" h="38735" extrusionOk="0">
                  <a:moveTo>
                    <a:pt x="12268" y="1041"/>
                  </a:moveTo>
                  <a:lnTo>
                    <a:pt x="8686" y="0"/>
                  </a:lnTo>
                  <a:lnTo>
                    <a:pt x="1625" y="31242"/>
                  </a:lnTo>
                  <a:lnTo>
                    <a:pt x="2108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41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311;p20"/>
            <p:cNvSpPr/>
            <p:nvPr/>
          </p:nvSpPr>
          <p:spPr>
            <a:xfrm>
              <a:off x="18590580" y="3297764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31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8" y="200592"/>
                  </a:lnTo>
                  <a:lnTo>
                    <a:pt x="86362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8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8" name="Google Shape;312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981438" y="3491880"/>
              <a:ext cx="191754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313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8159615" y="3212409"/>
              <a:ext cx="190280" cy="23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14;p20"/>
            <p:cNvSpPr/>
            <p:nvPr/>
          </p:nvSpPr>
          <p:spPr>
            <a:xfrm>
              <a:off x="18216148" y="3529272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56" y="251912"/>
                  </a:lnTo>
                  <a:lnTo>
                    <a:pt x="96290" y="256171"/>
                  </a:lnTo>
                  <a:lnTo>
                    <a:pt x="114563" y="253740"/>
                  </a:lnTo>
                  <a:lnTo>
                    <a:pt x="158790" y="226332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84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1" name="Google Shape;315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7920606" y="3161203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16;p20"/>
            <p:cNvSpPr/>
            <p:nvPr/>
          </p:nvSpPr>
          <p:spPr>
            <a:xfrm>
              <a:off x="18380748" y="3251955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14"/>
                  </a:lnTo>
                  <a:lnTo>
                    <a:pt x="52082" y="0"/>
                  </a:lnTo>
                  <a:lnTo>
                    <a:pt x="0" y="230200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794" y="331622"/>
                  </a:lnTo>
                  <a:lnTo>
                    <a:pt x="105981" y="329946"/>
                  </a:lnTo>
                  <a:lnTo>
                    <a:pt x="98806" y="329488"/>
                  </a:lnTo>
                  <a:lnTo>
                    <a:pt x="94653" y="331571"/>
                  </a:lnTo>
                  <a:lnTo>
                    <a:pt x="91884" y="344525"/>
                  </a:lnTo>
                  <a:lnTo>
                    <a:pt x="85331" y="378917"/>
                  </a:lnTo>
                  <a:lnTo>
                    <a:pt x="144043" y="392201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19"/>
                  </a:lnTo>
                  <a:lnTo>
                    <a:pt x="156806" y="583793"/>
                  </a:lnTo>
                  <a:lnTo>
                    <a:pt x="167563" y="535787"/>
                  </a:lnTo>
                  <a:lnTo>
                    <a:pt x="197853" y="402945"/>
                  </a:lnTo>
                  <a:lnTo>
                    <a:pt x="253784" y="415645"/>
                  </a:lnTo>
                  <a:lnTo>
                    <a:pt x="262496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17"/>
          <p:cNvGrpSpPr/>
          <p:nvPr/>
        </p:nvGrpSpPr>
        <p:grpSpPr>
          <a:xfrm>
            <a:off x="0" y="2083695"/>
            <a:ext cx="20104099" cy="9224860"/>
            <a:chOff x="0" y="2083695"/>
            <a:chExt cx="20104099" cy="9224860"/>
          </a:xfrm>
        </p:grpSpPr>
        <p:pic>
          <p:nvPicPr>
            <p:cNvPr id="261" name="Google Shape;261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7641272"/>
              <a:ext cx="6352311" cy="3667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04081" y="2083695"/>
              <a:ext cx="18300018" cy="92248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" name="Google Shape;263;p17"/>
          <p:cNvSpPr txBox="1"/>
          <p:nvPr/>
        </p:nvSpPr>
        <p:spPr>
          <a:xfrm>
            <a:off x="2114122" y="1492975"/>
            <a:ext cx="9810000" cy="510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EXPOSICIÓN VIDEO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10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Espacios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37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Durante </a:t>
            </a:r>
            <a:r>
              <a:rPr lang="en-US" sz="2950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45 </a:t>
            </a:r>
            <a:r>
              <a:rPr lang="en-US" sz="2950" dirty="0" err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segundos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306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$18.000.000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64" name="Google Shape;264;p17"/>
          <p:cNvGrpSpPr/>
          <p:nvPr/>
        </p:nvGrpSpPr>
        <p:grpSpPr>
          <a:xfrm>
            <a:off x="12547345" y="0"/>
            <a:ext cx="7556862" cy="3679825"/>
            <a:chOff x="12547345" y="0"/>
            <a:chExt cx="7556862" cy="3679825"/>
          </a:xfrm>
        </p:grpSpPr>
        <p:pic>
          <p:nvPicPr>
            <p:cNvPr id="265" name="Google Shape;265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547345" y="0"/>
              <a:ext cx="6150974" cy="355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17"/>
            <p:cNvSpPr/>
            <p:nvPr/>
          </p:nvSpPr>
          <p:spPr>
            <a:xfrm>
              <a:off x="13729442" y="0"/>
              <a:ext cx="6374765" cy="3679825"/>
            </a:xfrm>
            <a:custGeom>
              <a:avLst/>
              <a:gdLst/>
              <a:ahLst/>
              <a:cxnLst/>
              <a:rect l="l" t="t" r="r" b="b"/>
              <a:pathLst>
                <a:path w="6374765" h="3679825" extrusionOk="0">
                  <a:moveTo>
                    <a:pt x="6374654" y="0"/>
                  </a:moveTo>
                  <a:lnTo>
                    <a:pt x="0" y="0"/>
                  </a:lnTo>
                  <a:lnTo>
                    <a:pt x="2798867" y="1615175"/>
                  </a:lnTo>
                  <a:lnTo>
                    <a:pt x="6374654" y="3679814"/>
                  </a:lnTo>
                  <a:lnTo>
                    <a:pt x="6374654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67" name="Google Shape;267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35951" y="620714"/>
              <a:ext cx="949918" cy="8393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77038" y="640818"/>
              <a:ext cx="1492729" cy="7991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9" name="Google Shape;269;p17"/>
          <p:cNvSpPr txBox="1"/>
          <p:nvPr/>
        </p:nvSpPr>
        <p:spPr>
          <a:xfrm>
            <a:off x="15674501" y="10551275"/>
            <a:ext cx="4242600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166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0" name="Google Shape;27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16694" y="606550"/>
            <a:ext cx="4411975" cy="79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6329451" y="2868150"/>
            <a:ext cx="100520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590" lvl="0">
              <a:spcBef>
                <a:spcPts val="850"/>
              </a:spcBef>
            </a:pPr>
            <a:r>
              <a:rPr lang="en-US" sz="280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Vendidos</a:t>
            </a:r>
            <a:r>
              <a:rPr lang="en-US" sz="280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lang="en-US" sz="2800" dirty="0">
              <a:latin typeface="Tahoma"/>
              <a:ea typeface="Tahoma"/>
              <a:cs typeface="Tahoma"/>
              <a:sym typeface="Tahoma"/>
            </a:endParaRPr>
          </a:p>
          <a:p>
            <a:pPr marL="21590" lvl="0">
              <a:spcBef>
                <a:spcPts val="25"/>
              </a:spcBef>
            </a:pPr>
            <a:endParaRPr lang="en-US" sz="28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" name="Google Shape;308;p20">
            <a:extLst>
              <a:ext uri="{FF2B5EF4-FFF2-40B4-BE49-F238E27FC236}">
                <a16:creationId xmlns:a16="http://schemas.microsoft.com/office/drawing/2014/main" id="{5C42EA57-ACEC-60B0-576C-33C54B83EEB1}"/>
              </a:ext>
            </a:extLst>
          </p:cNvPr>
          <p:cNvGrpSpPr/>
          <p:nvPr/>
        </p:nvGrpSpPr>
        <p:grpSpPr>
          <a:xfrm>
            <a:off x="10653740" y="234763"/>
            <a:ext cx="1581993" cy="1614170"/>
            <a:chOff x="17542751" y="2678464"/>
            <a:chExt cx="1581993" cy="1614170"/>
          </a:xfrm>
        </p:grpSpPr>
        <p:sp>
          <p:nvSpPr>
            <p:cNvPr id="4" name="Google Shape;309;p20">
              <a:extLst>
                <a:ext uri="{FF2B5EF4-FFF2-40B4-BE49-F238E27FC236}">
                  <a16:creationId xmlns:a16="http://schemas.microsoft.com/office/drawing/2014/main" id="{D1D932A3-D4D5-8BE0-8D4C-4A0CAD762E74}"/>
                </a:ext>
              </a:extLst>
            </p:cNvPr>
            <p:cNvSpPr/>
            <p:nvPr/>
          </p:nvSpPr>
          <p:spPr>
            <a:xfrm>
              <a:off x="17544864" y="2678464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80" h="1614170" extrusionOk="0">
                  <a:moveTo>
                    <a:pt x="786342" y="0"/>
                  </a:moveTo>
                  <a:lnTo>
                    <a:pt x="737151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6" y="103998"/>
                  </a:lnTo>
                  <a:lnTo>
                    <a:pt x="627563" y="110806"/>
                  </a:lnTo>
                  <a:lnTo>
                    <a:pt x="607843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60"/>
                  </a:lnTo>
                  <a:lnTo>
                    <a:pt x="482937" y="75023"/>
                  </a:lnTo>
                  <a:lnTo>
                    <a:pt x="465933" y="73974"/>
                  </a:lnTo>
                  <a:lnTo>
                    <a:pt x="443751" y="77895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9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42"/>
                  </a:lnTo>
                  <a:lnTo>
                    <a:pt x="42056" y="576281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8" y="630788"/>
                  </a:lnTo>
                  <a:lnTo>
                    <a:pt x="6288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3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7" y="1081338"/>
                  </a:lnTo>
                  <a:lnTo>
                    <a:pt x="144073" y="1112455"/>
                  </a:lnTo>
                  <a:lnTo>
                    <a:pt x="153010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6"/>
                  </a:lnTo>
                  <a:lnTo>
                    <a:pt x="281363" y="1347083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7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93" y="1614053"/>
                  </a:lnTo>
                  <a:lnTo>
                    <a:pt x="801991" y="1613105"/>
                  </a:lnTo>
                  <a:lnTo>
                    <a:pt x="839988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49"/>
                  </a:lnTo>
                  <a:lnTo>
                    <a:pt x="1436055" y="1247710"/>
                  </a:lnTo>
                  <a:lnTo>
                    <a:pt x="1434716" y="1228254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2001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63" y="556043"/>
                  </a:lnTo>
                  <a:lnTo>
                    <a:pt x="1474644" y="534401"/>
                  </a:lnTo>
                  <a:lnTo>
                    <a:pt x="1458533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6" y="91799"/>
                  </a:lnTo>
                  <a:lnTo>
                    <a:pt x="1019937" y="96528"/>
                  </a:lnTo>
                  <a:lnTo>
                    <a:pt x="971449" y="108069"/>
                  </a:lnTo>
                  <a:lnTo>
                    <a:pt x="946873" y="111471"/>
                  </a:lnTo>
                  <a:lnTo>
                    <a:pt x="939002" y="109466"/>
                  </a:lnTo>
                  <a:lnTo>
                    <a:pt x="896259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" name="Google Shape;310;p20">
              <a:extLst>
                <a:ext uri="{FF2B5EF4-FFF2-40B4-BE49-F238E27FC236}">
                  <a16:creationId xmlns:a16="http://schemas.microsoft.com/office/drawing/2014/main" id="{4F339884-6E92-4B77-1FD2-4BDCFFFEFB5B}"/>
                </a:ext>
              </a:extLst>
            </p:cNvPr>
            <p:cNvSpPr/>
            <p:nvPr/>
          </p:nvSpPr>
          <p:spPr>
            <a:xfrm>
              <a:off x="17542751" y="3291744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42"/>
                  </a:moveTo>
                  <a:lnTo>
                    <a:pt x="419" y="37249"/>
                  </a:lnTo>
                  <a:lnTo>
                    <a:pt x="342" y="36868"/>
                  </a:lnTo>
                  <a:lnTo>
                    <a:pt x="0" y="38404"/>
                  </a:lnTo>
                  <a:lnTo>
                    <a:pt x="190" y="38277"/>
                  </a:lnTo>
                  <a:lnTo>
                    <a:pt x="533" y="38150"/>
                  </a:lnTo>
                  <a:lnTo>
                    <a:pt x="533" y="38023"/>
                  </a:lnTo>
                  <a:lnTo>
                    <a:pt x="546" y="37642"/>
                  </a:lnTo>
                  <a:close/>
                </a:path>
                <a:path w="12700" h="38735" extrusionOk="0">
                  <a:moveTo>
                    <a:pt x="12268" y="1041"/>
                  </a:moveTo>
                  <a:lnTo>
                    <a:pt x="8686" y="0"/>
                  </a:lnTo>
                  <a:lnTo>
                    <a:pt x="1625" y="31242"/>
                  </a:lnTo>
                  <a:lnTo>
                    <a:pt x="2108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41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" name="Google Shape;311;p20">
              <a:extLst>
                <a:ext uri="{FF2B5EF4-FFF2-40B4-BE49-F238E27FC236}">
                  <a16:creationId xmlns:a16="http://schemas.microsoft.com/office/drawing/2014/main" id="{231B17EE-B827-C7F5-55F7-C9A4CDF398BD}"/>
                </a:ext>
              </a:extLst>
            </p:cNvPr>
            <p:cNvSpPr/>
            <p:nvPr/>
          </p:nvSpPr>
          <p:spPr>
            <a:xfrm>
              <a:off x="18590580" y="3297764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31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8" y="200592"/>
                  </a:lnTo>
                  <a:lnTo>
                    <a:pt x="86362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8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7" name="Google Shape;312;p20">
              <a:extLst>
                <a:ext uri="{FF2B5EF4-FFF2-40B4-BE49-F238E27FC236}">
                  <a16:creationId xmlns:a16="http://schemas.microsoft.com/office/drawing/2014/main" id="{C66E956C-B86B-1B2B-C381-88EEB96A9A6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981438" y="3491880"/>
              <a:ext cx="191754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13;p20">
              <a:extLst>
                <a:ext uri="{FF2B5EF4-FFF2-40B4-BE49-F238E27FC236}">
                  <a16:creationId xmlns:a16="http://schemas.microsoft.com/office/drawing/2014/main" id="{0D84E1D8-BE0D-965F-D13C-70F26421567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159615" y="3212409"/>
              <a:ext cx="190280" cy="23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14;p20">
              <a:extLst>
                <a:ext uri="{FF2B5EF4-FFF2-40B4-BE49-F238E27FC236}">
                  <a16:creationId xmlns:a16="http://schemas.microsoft.com/office/drawing/2014/main" id="{B59844DA-FD02-2631-12DC-348C5A5C336C}"/>
                </a:ext>
              </a:extLst>
            </p:cNvPr>
            <p:cNvSpPr/>
            <p:nvPr/>
          </p:nvSpPr>
          <p:spPr>
            <a:xfrm>
              <a:off x="18216148" y="3529272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56" y="251912"/>
                  </a:lnTo>
                  <a:lnTo>
                    <a:pt x="96290" y="256171"/>
                  </a:lnTo>
                  <a:lnTo>
                    <a:pt x="114563" y="253740"/>
                  </a:lnTo>
                  <a:lnTo>
                    <a:pt x="158790" y="226332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84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0" name="Google Shape;315;p20">
              <a:extLst>
                <a:ext uri="{FF2B5EF4-FFF2-40B4-BE49-F238E27FC236}">
                  <a16:creationId xmlns:a16="http://schemas.microsoft.com/office/drawing/2014/main" id="{F81FEF53-17A6-3E1A-DA2D-23B4A0B8287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7920606" y="3161203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16;p20">
              <a:extLst>
                <a:ext uri="{FF2B5EF4-FFF2-40B4-BE49-F238E27FC236}">
                  <a16:creationId xmlns:a16="http://schemas.microsoft.com/office/drawing/2014/main" id="{F7DDD5B2-A8C9-FD99-C108-48F2B9D4E45E}"/>
                </a:ext>
              </a:extLst>
            </p:cNvPr>
            <p:cNvSpPr/>
            <p:nvPr/>
          </p:nvSpPr>
          <p:spPr>
            <a:xfrm>
              <a:off x="18380748" y="3251955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14"/>
                  </a:lnTo>
                  <a:lnTo>
                    <a:pt x="52082" y="0"/>
                  </a:lnTo>
                  <a:lnTo>
                    <a:pt x="0" y="230200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794" y="331622"/>
                  </a:lnTo>
                  <a:lnTo>
                    <a:pt x="105981" y="329946"/>
                  </a:lnTo>
                  <a:lnTo>
                    <a:pt x="98806" y="329488"/>
                  </a:lnTo>
                  <a:lnTo>
                    <a:pt x="94653" y="331571"/>
                  </a:lnTo>
                  <a:lnTo>
                    <a:pt x="91884" y="344525"/>
                  </a:lnTo>
                  <a:lnTo>
                    <a:pt x="85331" y="378917"/>
                  </a:lnTo>
                  <a:lnTo>
                    <a:pt x="144043" y="392201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19"/>
                  </a:lnTo>
                  <a:lnTo>
                    <a:pt x="156806" y="583793"/>
                  </a:lnTo>
                  <a:lnTo>
                    <a:pt x="167563" y="535787"/>
                  </a:lnTo>
                  <a:lnTo>
                    <a:pt x="197853" y="402945"/>
                  </a:lnTo>
                  <a:lnTo>
                    <a:pt x="253784" y="415645"/>
                  </a:lnTo>
                  <a:lnTo>
                    <a:pt x="262496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7978814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8"/>
          <p:cNvSpPr txBox="1"/>
          <p:nvPr/>
        </p:nvSpPr>
        <p:spPr>
          <a:xfrm>
            <a:off x="355892" y="10523377"/>
            <a:ext cx="3752850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77" name="Google Shape;277;p18"/>
          <p:cNvGrpSpPr/>
          <p:nvPr/>
        </p:nvGrpSpPr>
        <p:grpSpPr>
          <a:xfrm>
            <a:off x="12728900" y="7733514"/>
            <a:ext cx="7375818" cy="3575050"/>
            <a:chOff x="12728900" y="7733514"/>
            <a:chExt cx="7375818" cy="3575050"/>
          </a:xfrm>
        </p:grpSpPr>
        <p:pic>
          <p:nvPicPr>
            <p:cNvPr id="278" name="Google Shape;278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28900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9" name="Google Shape;279;p18"/>
            <p:cNvSpPr/>
            <p:nvPr/>
          </p:nvSpPr>
          <p:spPr>
            <a:xfrm>
              <a:off x="13910928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18"/>
          <p:cNvSpPr txBox="1"/>
          <p:nvPr/>
        </p:nvSpPr>
        <p:spPr>
          <a:xfrm>
            <a:off x="13285298" y="4568925"/>
            <a:ext cx="35016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Cantidad: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2000 Personas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1" name="Google Shape;281;p18"/>
          <p:cNvSpPr txBox="1"/>
          <p:nvPr/>
        </p:nvSpPr>
        <p:spPr>
          <a:xfrm>
            <a:off x="9904426" y="5581400"/>
            <a:ext cx="6752100" cy="23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79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Incluye trago, descorche y branding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3559"/>
              </a:lnSpc>
              <a:spcBef>
                <a:spcPts val="139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$45.000.000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2" name="Google Shape;282;p18"/>
          <p:cNvSpPr txBox="1"/>
          <p:nvPr/>
        </p:nvSpPr>
        <p:spPr>
          <a:xfrm>
            <a:off x="9904421" y="4568915"/>
            <a:ext cx="246380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Disponibilidad: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 Espacio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3" name="Google Shape;283;p18"/>
          <p:cNvSpPr txBox="1">
            <a:spLocks noGrp="1"/>
          </p:cNvSpPr>
          <p:nvPr>
            <p:ph type="title"/>
          </p:nvPr>
        </p:nvSpPr>
        <p:spPr>
          <a:xfrm>
            <a:off x="9904475" y="3441600"/>
            <a:ext cx="102921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CÓCTEL DE CLAUSURA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84" name="Google Shape;28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Archivo:Disponible.png - Wikipedia, la enciclopedia libre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11" y="314820"/>
            <a:ext cx="1461890" cy="1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9943" y="0"/>
            <a:ext cx="9654156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9"/>
          <p:cNvSpPr txBox="1"/>
          <p:nvPr/>
        </p:nvSpPr>
        <p:spPr>
          <a:xfrm>
            <a:off x="16009866" y="10523377"/>
            <a:ext cx="3752850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1" name="Google Shape;291;p19"/>
          <p:cNvSpPr txBox="1">
            <a:spLocks noGrp="1"/>
          </p:cNvSpPr>
          <p:nvPr>
            <p:ph type="title"/>
          </p:nvPr>
        </p:nvSpPr>
        <p:spPr>
          <a:xfrm>
            <a:off x="2051297" y="1389475"/>
            <a:ext cx="72843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WELCOME KIT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92" name="Google Shape;292;p19"/>
          <p:cNvGrpSpPr/>
          <p:nvPr/>
        </p:nvGrpSpPr>
        <p:grpSpPr>
          <a:xfrm>
            <a:off x="0" y="7786003"/>
            <a:ext cx="7284291" cy="3522979"/>
            <a:chOff x="0" y="7786003"/>
            <a:chExt cx="7284291" cy="3522979"/>
          </a:xfrm>
        </p:grpSpPr>
        <p:pic>
          <p:nvPicPr>
            <p:cNvPr id="293" name="Google Shape;293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14871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19"/>
            <p:cNvSpPr/>
            <p:nvPr/>
          </p:nvSpPr>
          <p:spPr>
            <a:xfrm>
              <a:off x="0" y="7786003"/>
              <a:ext cx="6102350" cy="3522979"/>
            </a:xfrm>
            <a:custGeom>
              <a:avLst/>
              <a:gdLst/>
              <a:ahLst/>
              <a:cxnLst/>
              <a:rect l="l" t="t" r="r" b="b"/>
              <a:pathLst>
                <a:path w="6102350" h="3522979" extrusionOk="0">
                  <a:moveTo>
                    <a:pt x="0" y="0"/>
                  </a:moveTo>
                  <a:lnTo>
                    <a:pt x="0" y="3522552"/>
                  </a:lnTo>
                  <a:lnTo>
                    <a:pt x="6102264" y="3522552"/>
                  </a:lnTo>
                  <a:lnTo>
                    <a:pt x="3484878" y="2012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95;p19"/>
          <p:cNvSpPr txBox="1"/>
          <p:nvPr/>
        </p:nvSpPr>
        <p:spPr>
          <a:xfrm>
            <a:off x="2051297" y="2516650"/>
            <a:ext cx="6724200" cy="54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2159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Disponibilidad: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4 Espacios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3350">
              <a:latin typeface="Trebuchet MS"/>
              <a:ea typeface="Trebuchet MS"/>
              <a:cs typeface="Trebuchet MS"/>
              <a:sym typeface="Trebuchet MS"/>
            </a:endParaRPr>
          </a:p>
          <a:p>
            <a:pPr marL="31750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$25.000.000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  <a:p>
            <a:pPr marL="84455" marR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(todo)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73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$7.000.000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  <a:p>
            <a:pPr marL="84455" marR="0" lvl="0" indent="0" algn="l" rtl="0">
              <a:lnSpc>
                <a:spcPct val="100000"/>
              </a:lnSpc>
              <a:spcBef>
                <a:spcPts val="71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(compartido, 4 máx)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6" name="Google Shape;29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14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308;p20"/>
          <p:cNvGrpSpPr/>
          <p:nvPr/>
        </p:nvGrpSpPr>
        <p:grpSpPr>
          <a:xfrm>
            <a:off x="7753604" y="2700627"/>
            <a:ext cx="1581993" cy="1614170"/>
            <a:chOff x="17542751" y="2678464"/>
            <a:chExt cx="1581993" cy="1614170"/>
          </a:xfrm>
        </p:grpSpPr>
        <p:sp>
          <p:nvSpPr>
            <p:cNvPr id="11" name="Google Shape;309;p20"/>
            <p:cNvSpPr/>
            <p:nvPr/>
          </p:nvSpPr>
          <p:spPr>
            <a:xfrm>
              <a:off x="17544864" y="2678464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80" h="1614170" extrusionOk="0">
                  <a:moveTo>
                    <a:pt x="786342" y="0"/>
                  </a:moveTo>
                  <a:lnTo>
                    <a:pt x="737151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6" y="103998"/>
                  </a:lnTo>
                  <a:lnTo>
                    <a:pt x="627563" y="110806"/>
                  </a:lnTo>
                  <a:lnTo>
                    <a:pt x="607843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60"/>
                  </a:lnTo>
                  <a:lnTo>
                    <a:pt x="482937" y="75023"/>
                  </a:lnTo>
                  <a:lnTo>
                    <a:pt x="465933" y="73974"/>
                  </a:lnTo>
                  <a:lnTo>
                    <a:pt x="443751" y="77895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9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42"/>
                  </a:lnTo>
                  <a:lnTo>
                    <a:pt x="42056" y="576281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8" y="630788"/>
                  </a:lnTo>
                  <a:lnTo>
                    <a:pt x="6288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3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7" y="1081338"/>
                  </a:lnTo>
                  <a:lnTo>
                    <a:pt x="144073" y="1112455"/>
                  </a:lnTo>
                  <a:lnTo>
                    <a:pt x="153010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6"/>
                  </a:lnTo>
                  <a:lnTo>
                    <a:pt x="281363" y="1347083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7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93" y="1614053"/>
                  </a:lnTo>
                  <a:lnTo>
                    <a:pt x="801991" y="1613105"/>
                  </a:lnTo>
                  <a:lnTo>
                    <a:pt x="839988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49"/>
                  </a:lnTo>
                  <a:lnTo>
                    <a:pt x="1436055" y="1247710"/>
                  </a:lnTo>
                  <a:lnTo>
                    <a:pt x="1434716" y="1228254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2001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63" y="556043"/>
                  </a:lnTo>
                  <a:lnTo>
                    <a:pt x="1474644" y="534401"/>
                  </a:lnTo>
                  <a:lnTo>
                    <a:pt x="1458533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6" y="91799"/>
                  </a:lnTo>
                  <a:lnTo>
                    <a:pt x="1019937" y="96528"/>
                  </a:lnTo>
                  <a:lnTo>
                    <a:pt x="971449" y="108069"/>
                  </a:lnTo>
                  <a:lnTo>
                    <a:pt x="946873" y="111471"/>
                  </a:lnTo>
                  <a:lnTo>
                    <a:pt x="939002" y="109466"/>
                  </a:lnTo>
                  <a:lnTo>
                    <a:pt x="896259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310;p20"/>
            <p:cNvSpPr/>
            <p:nvPr/>
          </p:nvSpPr>
          <p:spPr>
            <a:xfrm>
              <a:off x="17542751" y="3291744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42"/>
                  </a:moveTo>
                  <a:lnTo>
                    <a:pt x="419" y="37249"/>
                  </a:lnTo>
                  <a:lnTo>
                    <a:pt x="342" y="36868"/>
                  </a:lnTo>
                  <a:lnTo>
                    <a:pt x="0" y="38404"/>
                  </a:lnTo>
                  <a:lnTo>
                    <a:pt x="190" y="38277"/>
                  </a:lnTo>
                  <a:lnTo>
                    <a:pt x="533" y="38150"/>
                  </a:lnTo>
                  <a:lnTo>
                    <a:pt x="533" y="38023"/>
                  </a:lnTo>
                  <a:lnTo>
                    <a:pt x="546" y="37642"/>
                  </a:lnTo>
                  <a:close/>
                </a:path>
                <a:path w="12700" h="38735" extrusionOk="0">
                  <a:moveTo>
                    <a:pt x="12268" y="1041"/>
                  </a:moveTo>
                  <a:lnTo>
                    <a:pt x="8686" y="0"/>
                  </a:lnTo>
                  <a:lnTo>
                    <a:pt x="1625" y="31242"/>
                  </a:lnTo>
                  <a:lnTo>
                    <a:pt x="2108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41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311;p20"/>
            <p:cNvSpPr/>
            <p:nvPr/>
          </p:nvSpPr>
          <p:spPr>
            <a:xfrm>
              <a:off x="18590580" y="3297764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31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8" y="200592"/>
                  </a:lnTo>
                  <a:lnTo>
                    <a:pt x="86362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8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4" name="Google Shape;312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981438" y="3491880"/>
              <a:ext cx="191754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313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59615" y="3212409"/>
              <a:ext cx="190280" cy="23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14;p20"/>
            <p:cNvSpPr/>
            <p:nvPr/>
          </p:nvSpPr>
          <p:spPr>
            <a:xfrm>
              <a:off x="18216148" y="3529272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56" y="251912"/>
                  </a:lnTo>
                  <a:lnTo>
                    <a:pt x="96290" y="256171"/>
                  </a:lnTo>
                  <a:lnTo>
                    <a:pt x="114563" y="253740"/>
                  </a:lnTo>
                  <a:lnTo>
                    <a:pt x="158790" y="226332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84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7" name="Google Shape;315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920606" y="3161203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16;p20"/>
            <p:cNvSpPr/>
            <p:nvPr/>
          </p:nvSpPr>
          <p:spPr>
            <a:xfrm>
              <a:off x="18380748" y="3251955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14"/>
                  </a:lnTo>
                  <a:lnTo>
                    <a:pt x="52082" y="0"/>
                  </a:lnTo>
                  <a:lnTo>
                    <a:pt x="0" y="230200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794" y="331622"/>
                  </a:lnTo>
                  <a:lnTo>
                    <a:pt x="105981" y="329946"/>
                  </a:lnTo>
                  <a:lnTo>
                    <a:pt x="98806" y="329488"/>
                  </a:lnTo>
                  <a:lnTo>
                    <a:pt x="94653" y="331571"/>
                  </a:lnTo>
                  <a:lnTo>
                    <a:pt x="91884" y="344525"/>
                  </a:lnTo>
                  <a:lnTo>
                    <a:pt x="85331" y="378917"/>
                  </a:lnTo>
                  <a:lnTo>
                    <a:pt x="144043" y="392201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19"/>
                  </a:lnTo>
                  <a:lnTo>
                    <a:pt x="156806" y="583793"/>
                  </a:lnTo>
                  <a:lnTo>
                    <a:pt x="167563" y="535787"/>
                  </a:lnTo>
                  <a:lnTo>
                    <a:pt x="197853" y="402945"/>
                  </a:lnTo>
                  <a:lnTo>
                    <a:pt x="253784" y="415645"/>
                  </a:lnTo>
                  <a:lnTo>
                    <a:pt x="262496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439594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0"/>
          <p:cNvSpPr txBox="1"/>
          <p:nvPr/>
        </p:nvSpPr>
        <p:spPr>
          <a:xfrm>
            <a:off x="355892" y="10523377"/>
            <a:ext cx="3752850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03" name="Google Shape;303;p20"/>
          <p:cNvGrpSpPr/>
          <p:nvPr/>
        </p:nvGrpSpPr>
        <p:grpSpPr>
          <a:xfrm>
            <a:off x="12728900" y="7733514"/>
            <a:ext cx="7375818" cy="3575050"/>
            <a:chOff x="12728900" y="7733514"/>
            <a:chExt cx="7375818" cy="3575050"/>
          </a:xfrm>
        </p:grpSpPr>
        <p:pic>
          <p:nvPicPr>
            <p:cNvPr id="304" name="Google Shape;304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28900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20"/>
            <p:cNvSpPr/>
            <p:nvPr/>
          </p:nvSpPr>
          <p:spPr>
            <a:xfrm>
              <a:off x="13910928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06" name="Google Shape;306;p20"/>
          <p:cNvSpPr txBox="1"/>
          <p:nvPr/>
        </p:nvSpPr>
        <p:spPr>
          <a:xfrm>
            <a:off x="8668898" y="5292650"/>
            <a:ext cx="5584200" cy="29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2159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Disponibilidad: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20 Espacios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3350"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$5.000.000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8668898" y="3044950"/>
            <a:ext cx="9962700" cy="20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LOGOS EN PANTALLA  CENTRAL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08" name="Google Shape;308;p20"/>
          <p:cNvGrpSpPr/>
          <p:nvPr/>
        </p:nvGrpSpPr>
        <p:grpSpPr>
          <a:xfrm>
            <a:off x="10052050" y="973488"/>
            <a:ext cx="1581993" cy="1614170"/>
            <a:chOff x="17542751" y="2678464"/>
            <a:chExt cx="1581993" cy="1614170"/>
          </a:xfrm>
        </p:grpSpPr>
        <p:sp>
          <p:nvSpPr>
            <p:cNvPr id="309" name="Google Shape;309;p20"/>
            <p:cNvSpPr/>
            <p:nvPr/>
          </p:nvSpPr>
          <p:spPr>
            <a:xfrm>
              <a:off x="17544864" y="2678464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80" h="1614170" extrusionOk="0">
                  <a:moveTo>
                    <a:pt x="786342" y="0"/>
                  </a:moveTo>
                  <a:lnTo>
                    <a:pt x="737151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6" y="103998"/>
                  </a:lnTo>
                  <a:lnTo>
                    <a:pt x="627563" y="110806"/>
                  </a:lnTo>
                  <a:lnTo>
                    <a:pt x="607843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60"/>
                  </a:lnTo>
                  <a:lnTo>
                    <a:pt x="482937" y="75023"/>
                  </a:lnTo>
                  <a:lnTo>
                    <a:pt x="465933" y="73974"/>
                  </a:lnTo>
                  <a:lnTo>
                    <a:pt x="443751" y="77895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9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42"/>
                  </a:lnTo>
                  <a:lnTo>
                    <a:pt x="42056" y="576281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8" y="630788"/>
                  </a:lnTo>
                  <a:lnTo>
                    <a:pt x="6288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3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7" y="1081338"/>
                  </a:lnTo>
                  <a:lnTo>
                    <a:pt x="144073" y="1112455"/>
                  </a:lnTo>
                  <a:lnTo>
                    <a:pt x="153010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6"/>
                  </a:lnTo>
                  <a:lnTo>
                    <a:pt x="281363" y="1347083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7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93" y="1614053"/>
                  </a:lnTo>
                  <a:lnTo>
                    <a:pt x="801991" y="1613105"/>
                  </a:lnTo>
                  <a:lnTo>
                    <a:pt x="839988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49"/>
                  </a:lnTo>
                  <a:lnTo>
                    <a:pt x="1436055" y="1247710"/>
                  </a:lnTo>
                  <a:lnTo>
                    <a:pt x="1434716" y="1228254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2001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63" y="556043"/>
                  </a:lnTo>
                  <a:lnTo>
                    <a:pt x="1474644" y="534401"/>
                  </a:lnTo>
                  <a:lnTo>
                    <a:pt x="1458533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6" y="91799"/>
                  </a:lnTo>
                  <a:lnTo>
                    <a:pt x="1019937" y="96528"/>
                  </a:lnTo>
                  <a:lnTo>
                    <a:pt x="971449" y="108069"/>
                  </a:lnTo>
                  <a:lnTo>
                    <a:pt x="946873" y="111471"/>
                  </a:lnTo>
                  <a:lnTo>
                    <a:pt x="939002" y="109466"/>
                  </a:lnTo>
                  <a:lnTo>
                    <a:pt x="896259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17542751" y="3291744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42"/>
                  </a:moveTo>
                  <a:lnTo>
                    <a:pt x="419" y="37249"/>
                  </a:lnTo>
                  <a:lnTo>
                    <a:pt x="342" y="36868"/>
                  </a:lnTo>
                  <a:lnTo>
                    <a:pt x="0" y="38404"/>
                  </a:lnTo>
                  <a:lnTo>
                    <a:pt x="190" y="38277"/>
                  </a:lnTo>
                  <a:lnTo>
                    <a:pt x="533" y="38150"/>
                  </a:lnTo>
                  <a:lnTo>
                    <a:pt x="533" y="38023"/>
                  </a:lnTo>
                  <a:lnTo>
                    <a:pt x="546" y="37642"/>
                  </a:lnTo>
                  <a:close/>
                </a:path>
                <a:path w="12700" h="38735" extrusionOk="0">
                  <a:moveTo>
                    <a:pt x="12268" y="1041"/>
                  </a:moveTo>
                  <a:lnTo>
                    <a:pt x="8686" y="0"/>
                  </a:lnTo>
                  <a:lnTo>
                    <a:pt x="1625" y="31242"/>
                  </a:lnTo>
                  <a:lnTo>
                    <a:pt x="2108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41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18590580" y="3297764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31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8" y="200592"/>
                  </a:lnTo>
                  <a:lnTo>
                    <a:pt x="86362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8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12" name="Google Shape;312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81438" y="3491880"/>
              <a:ext cx="191754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159615" y="3212409"/>
              <a:ext cx="190280" cy="23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20"/>
            <p:cNvSpPr/>
            <p:nvPr/>
          </p:nvSpPr>
          <p:spPr>
            <a:xfrm>
              <a:off x="18216148" y="3529272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56" y="251912"/>
                  </a:lnTo>
                  <a:lnTo>
                    <a:pt x="96290" y="256171"/>
                  </a:lnTo>
                  <a:lnTo>
                    <a:pt x="114563" y="253740"/>
                  </a:lnTo>
                  <a:lnTo>
                    <a:pt x="158790" y="226332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84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15" name="Google Shape;315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7920606" y="3161203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20"/>
            <p:cNvSpPr/>
            <p:nvPr/>
          </p:nvSpPr>
          <p:spPr>
            <a:xfrm>
              <a:off x="18380748" y="3251955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14"/>
                  </a:lnTo>
                  <a:lnTo>
                    <a:pt x="52082" y="0"/>
                  </a:lnTo>
                  <a:lnTo>
                    <a:pt x="0" y="230200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794" y="331622"/>
                  </a:lnTo>
                  <a:lnTo>
                    <a:pt x="105981" y="329946"/>
                  </a:lnTo>
                  <a:lnTo>
                    <a:pt x="98806" y="329488"/>
                  </a:lnTo>
                  <a:lnTo>
                    <a:pt x="94653" y="331571"/>
                  </a:lnTo>
                  <a:lnTo>
                    <a:pt x="91884" y="344525"/>
                  </a:lnTo>
                  <a:lnTo>
                    <a:pt x="85331" y="378917"/>
                  </a:lnTo>
                  <a:lnTo>
                    <a:pt x="144043" y="392201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19"/>
                  </a:lnTo>
                  <a:lnTo>
                    <a:pt x="156806" y="583793"/>
                  </a:lnTo>
                  <a:lnTo>
                    <a:pt x="167563" y="535787"/>
                  </a:lnTo>
                  <a:lnTo>
                    <a:pt x="197853" y="402945"/>
                  </a:lnTo>
                  <a:lnTo>
                    <a:pt x="253784" y="415645"/>
                  </a:lnTo>
                  <a:lnTo>
                    <a:pt x="262496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317" name="Google Shape;31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2"/>
          <p:cNvGrpSpPr/>
          <p:nvPr/>
        </p:nvGrpSpPr>
        <p:grpSpPr>
          <a:xfrm>
            <a:off x="0" y="0"/>
            <a:ext cx="20104717" cy="11308564"/>
            <a:chOff x="0" y="0"/>
            <a:chExt cx="20104717" cy="11308564"/>
          </a:xfrm>
        </p:grpSpPr>
        <p:pic>
          <p:nvPicPr>
            <p:cNvPr id="55" name="Google Shape;55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20104099" cy="11308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20104098" cy="11308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57;p2"/>
            <p:cNvSpPr/>
            <p:nvPr/>
          </p:nvSpPr>
          <p:spPr>
            <a:xfrm>
              <a:off x="13910927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8" name="Google Shape;58;p2"/>
          <p:cNvSpPr txBox="1"/>
          <p:nvPr/>
        </p:nvSpPr>
        <p:spPr>
          <a:xfrm>
            <a:off x="10562875" y="4165675"/>
            <a:ext cx="83667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La Cámara de Comercio de Barranquilla desde el  2015 reúne a líderes empresariales, académicos y  representantes de entidades gubernamentales  alrededor de conocimiento prospectivo de talla  mundial, experiencias diferenciadoras y  relacionamiento de alto nivel para propiciar la  competitividad y la prosperidad del territorio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2607250" y="6592751"/>
            <a:ext cx="6282690" cy="827404"/>
          </a:xfrm>
          <a:custGeom>
            <a:avLst/>
            <a:gdLst/>
            <a:ahLst/>
            <a:cxnLst/>
            <a:rect l="l" t="t" r="r" b="b"/>
            <a:pathLst>
              <a:path w="6282690" h="827404" extrusionOk="0">
                <a:moveTo>
                  <a:pt x="6282531" y="0"/>
                </a:moveTo>
                <a:lnTo>
                  <a:pt x="0" y="0"/>
                </a:lnTo>
                <a:lnTo>
                  <a:pt x="0" y="827199"/>
                </a:lnTo>
                <a:lnTo>
                  <a:pt x="6282531" y="827199"/>
                </a:lnTo>
                <a:lnTo>
                  <a:pt x="62825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 txBox="1"/>
          <p:nvPr/>
        </p:nvSpPr>
        <p:spPr>
          <a:xfrm>
            <a:off x="2607250" y="6592751"/>
            <a:ext cx="62826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9850" rIns="0" bIns="0" anchor="t" anchorCtr="0">
            <a:spAutoFit/>
          </a:bodyPr>
          <a:lstStyle/>
          <a:p>
            <a:pPr marL="58610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1717C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CENTRO DE EVENTOS JUMBO </a:t>
            </a:r>
            <a:endParaRPr sz="295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263707" y="4022905"/>
            <a:ext cx="4411980" cy="956310"/>
          </a:xfrm>
          <a:custGeom>
            <a:avLst/>
            <a:gdLst/>
            <a:ahLst/>
            <a:cxnLst/>
            <a:rect l="l" t="t" r="r" b="b"/>
            <a:pathLst>
              <a:path w="4411980" h="956310" extrusionOk="0">
                <a:moveTo>
                  <a:pt x="4411907" y="0"/>
                </a:moveTo>
                <a:lnTo>
                  <a:pt x="955813" y="0"/>
                </a:lnTo>
                <a:lnTo>
                  <a:pt x="0" y="955813"/>
                </a:lnTo>
                <a:lnTo>
                  <a:pt x="3456093" y="955813"/>
                </a:lnTo>
                <a:lnTo>
                  <a:pt x="4411907" y="0"/>
                </a:lnTo>
                <a:close/>
              </a:path>
            </a:pathLst>
          </a:custGeom>
          <a:solidFill>
            <a:srgbClr val="1717C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 txBox="1">
            <a:spLocks noGrp="1"/>
          </p:cNvSpPr>
          <p:nvPr>
            <p:ph type="title"/>
          </p:nvPr>
        </p:nvSpPr>
        <p:spPr>
          <a:xfrm>
            <a:off x="2586053" y="3736250"/>
            <a:ext cx="7976700" cy="13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700">
                <a:latin typeface="Source Sans Pro"/>
                <a:ea typeface="Source Sans Pro"/>
                <a:cs typeface="Source Sans Pro"/>
                <a:sym typeface="Source Sans Pro"/>
              </a:rPr>
              <a:t>¡Participa este</a:t>
            </a:r>
            <a:endParaRPr sz="11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" name="Google Shape;63;p2"/>
          <p:cNvSpPr txBox="1"/>
          <p:nvPr/>
        </p:nvSpPr>
        <p:spPr>
          <a:xfrm>
            <a:off x="2607250" y="4692725"/>
            <a:ext cx="7435200" cy="19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spcBef>
                <a:spcPts val="10"/>
              </a:spcBef>
              <a:spcAft>
                <a:spcPts val="0"/>
              </a:spcAft>
              <a:buNone/>
            </a:pPr>
            <a:r>
              <a:rPr lang="en-US" sz="11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20-21 sep!</a:t>
            </a:r>
            <a:endParaRPr/>
          </a:p>
        </p:txBody>
      </p:sp>
      <p:pic>
        <p:nvPicPr>
          <p:cNvPr id="64" name="Google Shape;6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4575" y="6765406"/>
            <a:ext cx="332475" cy="482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1"/>
          <p:cNvGrpSpPr/>
          <p:nvPr/>
        </p:nvGrpSpPr>
        <p:grpSpPr>
          <a:xfrm>
            <a:off x="0" y="2083695"/>
            <a:ext cx="20104099" cy="9224860"/>
            <a:chOff x="0" y="2083695"/>
            <a:chExt cx="20104099" cy="9224860"/>
          </a:xfrm>
        </p:grpSpPr>
        <p:pic>
          <p:nvPicPr>
            <p:cNvPr id="323" name="Google Shape;323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520601" y="7507804"/>
              <a:ext cx="6583498" cy="3800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2083695"/>
              <a:ext cx="18068832" cy="92248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5" name="Google Shape;325;p21"/>
          <p:cNvSpPr txBox="1"/>
          <p:nvPr/>
        </p:nvSpPr>
        <p:spPr>
          <a:xfrm>
            <a:off x="355904" y="10523375"/>
            <a:ext cx="54945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6" name="Google Shape;326;p21"/>
          <p:cNvSpPr txBox="1"/>
          <p:nvPr/>
        </p:nvSpPr>
        <p:spPr>
          <a:xfrm>
            <a:off x="10072010" y="642939"/>
            <a:ext cx="8545800" cy="567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02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ZONA NETWORKING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1265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3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Espacios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$25.000.000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27" name="Google Shape;327;p21"/>
          <p:cNvGrpSpPr/>
          <p:nvPr/>
        </p:nvGrpSpPr>
        <p:grpSpPr>
          <a:xfrm>
            <a:off x="0" y="0"/>
            <a:ext cx="7539131" cy="3669665"/>
            <a:chOff x="0" y="0"/>
            <a:chExt cx="7539131" cy="3669665"/>
          </a:xfrm>
        </p:grpSpPr>
        <p:pic>
          <p:nvPicPr>
            <p:cNvPr id="328" name="Google Shape;328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88167" y="0"/>
              <a:ext cx="6150964" cy="355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21"/>
            <p:cNvSpPr/>
            <p:nvPr/>
          </p:nvSpPr>
          <p:spPr>
            <a:xfrm>
              <a:off x="0" y="0"/>
              <a:ext cx="6357620" cy="3669665"/>
            </a:xfrm>
            <a:custGeom>
              <a:avLst/>
              <a:gdLst/>
              <a:ahLst/>
              <a:cxnLst/>
              <a:rect l="l" t="t" r="r" b="b"/>
              <a:pathLst>
                <a:path w="6357620" h="3669665" extrusionOk="0">
                  <a:moveTo>
                    <a:pt x="6357042" y="0"/>
                  </a:moveTo>
                  <a:lnTo>
                    <a:pt x="0" y="0"/>
                  </a:lnTo>
                  <a:lnTo>
                    <a:pt x="0" y="3669647"/>
                  </a:lnTo>
                  <a:lnTo>
                    <a:pt x="3558174" y="1615175"/>
                  </a:lnTo>
                  <a:lnTo>
                    <a:pt x="63570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30" name="Google Shape;330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79948" y="620714"/>
              <a:ext cx="949918" cy="8393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1" name="Google Shape;33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144" y="420250"/>
            <a:ext cx="4411975" cy="792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308;p20"/>
          <p:cNvGrpSpPr/>
          <p:nvPr/>
        </p:nvGrpSpPr>
        <p:grpSpPr>
          <a:xfrm>
            <a:off x="13266351" y="3100889"/>
            <a:ext cx="1581993" cy="1614170"/>
            <a:chOff x="17542751" y="2678464"/>
            <a:chExt cx="1581993" cy="1614170"/>
          </a:xfrm>
        </p:grpSpPr>
        <p:sp>
          <p:nvSpPr>
            <p:cNvPr id="13" name="Google Shape;309;p20"/>
            <p:cNvSpPr/>
            <p:nvPr/>
          </p:nvSpPr>
          <p:spPr>
            <a:xfrm>
              <a:off x="17544864" y="2678464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80" h="1614170" extrusionOk="0">
                  <a:moveTo>
                    <a:pt x="786342" y="0"/>
                  </a:moveTo>
                  <a:lnTo>
                    <a:pt x="737151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6" y="103998"/>
                  </a:lnTo>
                  <a:lnTo>
                    <a:pt x="627563" y="110806"/>
                  </a:lnTo>
                  <a:lnTo>
                    <a:pt x="607843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60"/>
                  </a:lnTo>
                  <a:lnTo>
                    <a:pt x="482937" y="75023"/>
                  </a:lnTo>
                  <a:lnTo>
                    <a:pt x="465933" y="73974"/>
                  </a:lnTo>
                  <a:lnTo>
                    <a:pt x="443751" y="77895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9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42"/>
                  </a:lnTo>
                  <a:lnTo>
                    <a:pt x="42056" y="576281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8" y="630788"/>
                  </a:lnTo>
                  <a:lnTo>
                    <a:pt x="6288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3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7" y="1081338"/>
                  </a:lnTo>
                  <a:lnTo>
                    <a:pt x="144073" y="1112455"/>
                  </a:lnTo>
                  <a:lnTo>
                    <a:pt x="153010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6"/>
                  </a:lnTo>
                  <a:lnTo>
                    <a:pt x="281363" y="1347083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7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93" y="1614053"/>
                  </a:lnTo>
                  <a:lnTo>
                    <a:pt x="801991" y="1613105"/>
                  </a:lnTo>
                  <a:lnTo>
                    <a:pt x="839988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49"/>
                  </a:lnTo>
                  <a:lnTo>
                    <a:pt x="1436055" y="1247710"/>
                  </a:lnTo>
                  <a:lnTo>
                    <a:pt x="1434716" y="1228254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2001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63" y="556043"/>
                  </a:lnTo>
                  <a:lnTo>
                    <a:pt x="1474644" y="534401"/>
                  </a:lnTo>
                  <a:lnTo>
                    <a:pt x="1458533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6" y="91799"/>
                  </a:lnTo>
                  <a:lnTo>
                    <a:pt x="1019937" y="96528"/>
                  </a:lnTo>
                  <a:lnTo>
                    <a:pt x="971449" y="108069"/>
                  </a:lnTo>
                  <a:lnTo>
                    <a:pt x="946873" y="111471"/>
                  </a:lnTo>
                  <a:lnTo>
                    <a:pt x="939002" y="109466"/>
                  </a:lnTo>
                  <a:lnTo>
                    <a:pt x="896259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310;p20"/>
            <p:cNvSpPr/>
            <p:nvPr/>
          </p:nvSpPr>
          <p:spPr>
            <a:xfrm>
              <a:off x="17542751" y="3291744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42"/>
                  </a:moveTo>
                  <a:lnTo>
                    <a:pt x="419" y="37249"/>
                  </a:lnTo>
                  <a:lnTo>
                    <a:pt x="342" y="36868"/>
                  </a:lnTo>
                  <a:lnTo>
                    <a:pt x="0" y="38404"/>
                  </a:lnTo>
                  <a:lnTo>
                    <a:pt x="190" y="38277"/>
                  </a:lnTo>
                  <a:lnTo>
                    <a:pt x="533" y="38150"/>
                  </a:lnTo>
                  <a:lnTo>
                    <a:pt x="533" y="38023"/>
                  </a:lnTo>
                  <a:lnTo>
                    <a:pt x="546" y="37642"/>
                  </a:lnTo>
                  <a:close/>
                </a:path>
                <a:path w="12700" h="38735" extrusionOk="0">
                  <a:moveTo>
                    <a:pt x="12268" y="1041"/>
                  </a:moveTo>
                  <a:lnTo>
                    <a:pt x="8686" y="0"/>
                  </a:lnTo>
                  <a:lnTo>
                    <a:pt x="1625" y="31242"/>
                  </a:lnTo>
                  <a:lnTo>
                    <a:pt x="2108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41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311;p20"/>
            <p:cNvSpPr/>
            <p:nvPr/>
          </p:nvSpPr>
          <p:spPr>
            <a:xfrm>
              <a:off x="18590580" y="3297764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31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8" y="200592"/>
                  </a:lnTo>
                  <a:lnTo>
                    <a:pt x="86362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8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6" name="Google Shape;312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981438" y="3491880"/>
              <a:ext cx="191754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313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8159615" y="3212409"/>
              <a:ext cx="190280" cy="23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14;p20"/>
            <p:cNvSpPr/>
            <p:nvPr/>
          </p:nvSpPr>
          <p:spPr>
            <a:xfrm>
              <a:off x="18216148" y="3529272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56" y="251912"/>
                  </a:lnTo>
                  <a:lnTo>
                    <a:pt x="96290" y="256171"/>
                  </a:lnTo>
                  <a:lnTo>
                    <a:pt x="114563" y="253740"/>
                  </a:lnTo>
                  <a:lnTo>
                    <a:pt x="158790" y="226332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84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9" name="Google Shape;315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7920606" y="3161203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16;p20"/>
            <p:cNvSpPr/>
            <p:nvPr/>
          </p:nvSpPr>
          <p:spPr>
            <a:xfrm>
              <a:off x="18380748" y="3251955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14"/>
                  </a:lnTo>
                  <a:lnTo>
                    <a:pt x="52082" y="0"/>
                  </a:lnTo>
                  <a:lnTo>
                    <a:pt x="0" y="230200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794" y="331622"/>
                  </a:lnTo>
                  <a:lnTo>
                    <a:pt x="105981" y="329946"/>
                  </a:lnTo>
                  <a:lnTo>
                    <a:pt x="98806" y="329488"/>
                  </a:lnTo>
                  <a:lnTo>
                    <a:pt x="94653" y="331571"/>
                  </a:lnTo>
                  <a:lnTo>
                    <a:pt x="91884" y="344525"/>
                  </a:lnTo>
                  <a:lnTo>
                    <a:pt x="85331" y="378917"/>
                  </a:lnTo>
                  <a:lnTo>
                    <a:pt x="144043" y="392201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19"/>
                  </a:lnTo>
                  <a:lnTo>
                    <a:pt x="156806" y="583793"/>
                  </a:lnTo>
                  <a:lnTo>
                    <a:pt x="167563" y="535787"/>
                  </a:lnTo>
                  <a:lnTo>
                    <a:pt x="197853" y="402945"/>
                  </a:lnTo>
                  <a:lnTo>
                    <a:pt x="253784" y="415645"/>
                  </a:lnTo>
                  <a:lnTo>
                    <a:pt x="262496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0104099" cy="395799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2"/>
          <p:cNvSpPr txBox="1">
            <a:spLocks noGrp="1"/>
          </p:cNvSpPr>
          <p:nvPr>
            <p:ph type="title"/>
          </p:nvPr>
        </p:nvSpPr>
        <p:spPr>
          <a:xfrm>
            <a:off x="-280850" y="367400"/>
            <a:ext cx="206658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55511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Imágenes de Referencia*</a:t>
            </a:r>
            <a:endParaRPr/>
          </a:p>
        </p:txBody>
      </p:sp>
      <p:sp>
        <p:nvSpPr>
          <p:cNvPr id="338" name="Google Shape;338;p22"/>
          <p:cNvSpPr txBox="1"/>
          <p:nvPr/>
        </p:nvSpPr>
        <p:spPr>
          <a:xfrm>
            <a:off x="2113875" y="4842000"/>
            <a:ext cx="16126500" cy="4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60401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PANELISTA O CONVERSATORIO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506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Disponibilidad: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4 Espacios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3350"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$50.000.000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39" name="Google Shape;339;p22"/>
          <p:cNvGrpSpPr/>
          <p:nvPr/>
        </p:nvGrpSpPr>
        <p:grpSpPr>
          <a:xfrm>
            <a:off x="1863407" y="4562047"/>
            <a:ext cx="1581992" cy="1614170"/>
            <a:chOff x="1863407" y="4562047"/>
            <a:chExt cx="1581992" cy="1614170"/>
          </a:xfrm>
        </p:grpSpPr>
        <p:sp>
          <p:nvSpPr>
            <p:cNvPr id="340" name="Google Shape;340;p22"/>
            <p:cNvSpPr/>
            <p:nvPr/>
          </p:nvSpPr>
          <p:spPr>
            <a:xfrm>
              <a:off x="1865519" y="4562047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79" h="1614170" extrusionOk="0">
                  <a:moveTo>
                    <a:pt x="786342" y="0"/>
                  </a:moveTo>
                  <a:lnTo>
                    <a:pt x="737150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5" y="103998"/>
                  </a:lnTo>
                  <a:lnTo>
                    <a:pt x="627559" y="110806"/>
                  </a:lnTo>
                  <a:lnTo>
                    <a:pt x="607839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58"/>
                  </a:lnTo>
                  <a:lnTo>
                    <a:pt x="482937" y="75018"/>
                  </a:lnTo>
                  <a:lnTo>
                    <a:pt x="465933" y="73963"/>
                  </a:lnTo>
                  <a:lnTo>
                    <a:pt x="443751" y="77891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5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32"/>
                  </a:lnTo>
                  <a:lnTo>
                    <a:pt x="42056" y="576277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5" y="630788"/>
                  </a:lnTo>
                  <a:lnTo>
                    <a:pt x="6287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2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6" y="1081338"/>
                  </a:lnTo>
                  <a:lnTo>
                    <a:pt x="144064" y="1112455"/>
                  </a:lnTo>
                  <a:lnTo>
                    <a:pt x="153009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1"/>
                  </a:lnTo>
                  <a:lnTo>
                    <a:pt x="281363" y="1347079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4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88" y="1614053"/>
                  </a:lnTo>
                  <a:lnTo>
                    <a:pt x="801987" y="1613105"/>
                  </a:lnTo>
                  <a:lnTo>
                    <a:pt x="839986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38"/>
                  </a:lnTo>
                  <a:lnTo>
                    <a:pt x="1436055" y="1247709"/>
                  </a:lnTo>
                  <a:lnTo>
                    <a:pt x="1434716" y="1228253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1996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53" y="556043"/>
                  </a:lnTo>
                  <a:lnTo>
                    <a:pt x="1474639" y="534401"/>
                  </a:lnTo>
                  <a:lnTo>
                    <a:pt x="1458529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2" y="91799"/>
                  </a:lnTo>
                  <a:lnTo>
                    <a:pt x="1019927" y="96528"/>
                  </a:lnTo>
                  <a:lnTo>
                    <a:pt x="971448" y="108069"/>
                  </a:lnTo>
                  <a:lnTo>
                    <a:pt x="946872" y="111471"/>
                  </a:lnTo>
                  <a:lnTo>
                    <a:pt x="939001" y="109466"/>
                  </a:lnTo>
                  <a:lnTo>
                    <a:pt x="896258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1863407" y="5175332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30"/>
                  </a:moveTo>
                  <a:lnTo>
                    <a:pt x="419" y="37249"/>
                  </a:lnTo>
                  <a:lnTo>
                    <a:pt x="342" y="36855"/>
                  </a:lnTo>
                  <a:lnTo>
                    <a:pt x="0" y="38392"/>
                  </a:lnTo>
                  <a:lnTo>
                    <a:pt x="190" y="38265"/>
                  </a:lnTo>
                  <a:lnTo>
                    <a:pt x="533" y="38138"/>
                  </a:lnTo>
                  <a:lnTo>
                    <a:pt x="546" y="37630"/>
                  </a:lnTo>
                  <a:close/>
                </a:path>
                <a:path w="12700" h="38735" extrusionOk="0">
                  <a:moveTo>
                    <a:pt x="12268" y="1028"/>
                  </a:moveTo>
                  <a:lnTo>
                    <a:pt x="8674" y="0"/>
                  </a:lnTo>
                  <a:lnTo>
                    <a:pt x="1625" y="31229"/>
                  </a:lnTo>
                  <a:lnTo>
                    <a:pt x="2095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28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2911234" y="5181347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27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6" y="200592"/>
                  </a:lnTo>
                  <a:lnTo>
                    <a:pt x="86358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3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43" name="Google Shape;343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02093" y="5375462"/>
              <a:ext cx="191758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80269" y="5096002"/>
              <a:ext cx="190280" cy="239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22"/>
            <p:cNvSpPr/>
            <p:nvPr/>
          </p:nvSpPr>
          <p:spPr>
            <a:xfrm>
              <a:off x="2536802" y="5412855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60" y="251910"/>
                  </a:lnTo>
                  <a:lnTo>
                    <a:pt x="96295" y="256171"/>
                  </a:lnTo>
                  <a:lnTo>
                    <a:pt x="114566" y="253740"/>
                  </a:lnTo>
                  <a:lnTo>
                    <a:pt x="158794" y="226328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95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46" name="Google Shape;346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41261" y="5044785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7" name="Google Shape;347;p22"/>
            <p:cNvSpPr/>
            <p:nvPr/>
          </p:nvSpPr>
          <p:spPr>
            <a:xfrm>
              <a:off x="2701404" y="5135543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01"/>
                  </a:lnTo>
                  <a:lnTo>
                    <a:pt x="52082" y="0"/>
                  </a:lnTo>
                  <a:lnTo>
                    <a:pt x="0" y="230187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807" y="331622"/>
                  </a:lnTo>
                  <a:lnTo>
                    <a:pt x="105981" y="329946"/>
                  </a:lnTo>
                  <a:lnTo>
                    <a:pt x="98806" y="329476"/>
                  </a:lnTo>
                  <a:lnTo>
                    <a:pt x="94653" y="331558"/>
                  </a:lnTo>
                  <a:lnTo>
                    <a:pt x="91884" y="344512"/>
                  </a:lnTo>
                  <a:lnTo>
                    <a:pt x="85331" y="378917"/>
                  </a:lnTo>
                  <a:lnTo>
                    <a:pt x="144043" y="392188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06"/>
                  </a:lnTo>
                  <a:lnTo>
                    <a:pt x="156806" y="583780"/>
                  </a:lnTo>
                  <a:lnTo>
                    <a:pt x="167563" y="535774"/>
                  </a:lnTo>
                  <a:lnTo>
                    <a:pt x="197853" y="402945"/>
                  </a:lnTo>
                  <a:lnTo>
                    <a:pt x="253784" y="415632"/>
                  </a:lnTo>
                  <a:lnTo>
                    <a:pt x="262483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8" name="Google Shape;348;p22"/>
          <p:cNvGrpSpPr/>
          <p:nvPr/>
        </p:nvGrpSpPr>
        <p:grpSpPr>
          <a:xfrm>
            <a:off x="12728900" y="7733514"/>
            <a:ext cx="7375818" cy="3575050"/>
            <a:chOff x="12728900" y="7733514"/>
            <a:chExt cx="7375818" cy="3575050"/>
          </a:xfrm>
        </p:grpSpPr>
        <p:pic>
          <p:nvPicPr>
            <p:cNvPr id="349" name="Google Shape;349;p2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728900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0" name="Google Shape;350;p22"/>
            <p:cNvSpPr/>
            <p:nvPr/>
          </p:nvSpPr>
          <p:spPr>
            <a:xfrm>
              <a:off x="13910928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51" name="Google Shape;351;p2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038046" y="10160528"/>
              <a:ext cx="944892" cy="839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2" name="Google Shape;352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97360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3"/>
          <p:cNvSpPr txBox="1"/>
          <p:nvPr/>
        </p:nvSpPr>
        <p:spPr>
          <a:xfrm>
            <a:off x="355902" y="10523375"/>
            <a:ext cx="48981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9" name="Google Shape;359;p23"/>
          <p:cNvSpPr txBox="1"/>
          <p:nvPr/>
        </p:nvSpPr>
        <p:spPr>
          <a:xfrm>
            <a:off x="9065366" y="4772977"/>
            <a:ext cx="246380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0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0" name="Google Shape;360;p23"/>
          <p:cNvSpPr txBox="1"/>
          <p:nvPr/>
        </p:nvSpPr>
        <p:spPr>
          <a:xfrm>
            <a:off x="12436823" y="4772977"/>
            <a:ext cx="2079277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Vendidos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5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Espacios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1" name="Google Shape;361;p23"/>
          <p:cNvSpPr txBox="1"/>
          <p:nvPr/>
        </p:nvSpPr>
        <p:spPr>
          <a:xfrm>
            <a:off x="9056323" y="6176000"/>
            <a:ext cx="6277500" cy="1651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31750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$20.000.000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8915899" y="1517416"/>
            <a:ext cx="9121123" cy="278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ESPACIOS COMERCIALES PATROCINADOS</a:t>
            </a:r>
            <a:endParaRPr sz="6000" dirty="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63" name="Google Shape;363;p23"/>
          <p:cNvGrpSpPr/>
          <p:nvPr/>
        </p:nvGrpSpPr>
        <p:grpSpPr>
          <a:xfrm>
            <a:off x="12728900" y="7733514"/>
            <a:ext cx="7375818" cy="3575050"/>
            <a:chOff x="12728900" y="7733514"/>
            <a:chExt cx="7375818" cy="3575050"/>
          </a:xfrm>
        </p:grpSpPr>
        <p:pic>
          <p:nvPicPr>
            <p:cNvPr id="364" name="Google Shape;364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28900" y="7862692"/>
              <a:ext cx="5969420" cy="3445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p23"/>
            <p:cNvSpPr/>
            <p:nvPr/>
          </p:nvSpPr>
          <p:spPr>
            <a:xfrm>
              <a:off x="13910928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66" name="Google Shape;366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177457" y="10180632"/>
              <a:ext cx="1492729" cy="7991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7" name="Google Shape;36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18A9C7C-F0FC-B65C-76F7-F47848B78C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8021" y="799433"/>
            <a:ext cx="1579001" cy="16155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24"/>
          <p:cNvGrpSpPr/>
          <p:nvPr/>
        </p:nvGrpSpPr>
        <p:grpSpPr>
          <a:xfrm>
            <a:off x="0" y="2083695"/>
            <a:ext cx="20104099" cy="9224860"/>
            <a:chOff x="0" y="2083695"/>
            <a:chExt cx="20104099" cy="9224860"/>
          </a:xfrm>
        </p:grpSpPr>
        <p:pic>
          <p:nvPicPr>
            <p:cNvPr id="373" name="Google Shape;373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7641272"/>
              <a:ext cx="6352311" cy="3667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04081" y="2083695"/>
              <a:ext cx="18300018" cy="92248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p24"/>
          <p:cNvSpPr txBox="1"/>
          <p:nvPr/>
        </p:nvSpPr>
        <p:spPr>
          <a:xfrm>
            <a:off x="15395053" y="10523375"/>
            <a:ext cx="49692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76" name="Google Shape;376;p24"/>
          <p:cNvGrpSpPr/>
          <p:nvPr/>
        </p:nvGrpSpPr>
        <p:grpSpPr>
          <a:xfrm>
            <a:off x="12547345" y="0"/>
            <a:ext cx="7556862" cy="3679825"/>
            <a:chOff x="12547345" y="0"/>
            <a:chExt cx="7556862" cy="3679825"/>
          </a:xfrm>
        </p:grpSpPr>
        <p:pic>
          <p:nvPicPr>
            <p:cNvPr id="377" name="Google Shape;377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547345" y="0"/>
              <a:ext cx="6150974" cy="355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24"/>
            <p:cNvSpPr/>
            <p:nvPr/>
          </p:nvSpPr>
          <p:spPr>
            <a:xfrm>
              <a:off x="13729442" y="0"/>
              <a:ext cx="6374765" cy="3679825"/>
            </a:xfrm>
            <a:custGeom>
              <a:avLst/>
              <a:gdLst/>
              <a:ahLst/>
              <a:cxnLst/>
              <a:rect l="l" t="t" r="r" b="b"/>
              <a:pathLst>
                <a:path w="6374765" h="3679825" extrusionOk="0">
                  <a:moveTo>
                    <a:pt x="6374654" y="0"/>
                  </a:moveTo>
                  <a:lnTo>
                    <a:pt x="0" y="0"/>
                  </a:lnTo>
                  <a:lnTo>
                    <a:pt x="2798867" y="1615175"/>
                  </a:lnTo>
                  <a:lnTo>
                    <a:pt x="6374654" y="3679814"/>
                  </a:lnTo>
                  <a:lnTo>
                    <a:pt x="6374654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79" name="Google Shape;379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39720" y="621133"/>
              <a:ext cx="944892" cy="8393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0" name="Google Shape;380;p24"/>
          <p:cNvSpPr txBox="1"/>
          <p:nvPr/>
        </p:nvSpPr>
        <p:spPr>
          <a:xfrm>
            <a:off x="2123335" y="2859461"/>
            <a:ext cx="246380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Espacio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1" name="Google Shape;381;p24"/>
          <p:cNvSpPr txBox="1"/>
          <p:nvPr/>
        </p:nvSpPr>
        <p:spPr>
          <a:xfrm>
            <a:off x="5955796" y="2859450"/>
            <a:ext cx="30618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Vendidos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9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Espacios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2" name="Google Shape;382;p24"/>
          <p:cNvSpPr txBox="1"/>
          <p:nvPr/>
        </p:nvSpPr>
        <p:spPr>
          <a:xfrm>
            <a:off x="2114123" y="1732150"/>
            <a:ext cx="121017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ISLAS PARA ACTIVACIÓN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3" name="Google Shape;383;p24"/>
          <p:cNvSpPr txBox="1"/>
          <p:nvPr/>
        </p:nvSpPr>
        <p:spPr>
          <a:xfrm>
            <a:off x="2114121" y="4262475"/>
            <a:ext cx="69036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$10.000.000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84" name="Google Shape;38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16694" y="606550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Archivo:Disponible.png - Wikipedia, la enciclopedia libre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235" y="7265000"/>
            <a:ext cx="1461890" cy="1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6981" y="0"/>
            <a:ext cx="10387118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5"/>
          <p:cNvSpPr txBox="1"/>
          <p:nvPr/>
        </p:nvSpPr>
        <p:spPr>
          <a:xfrm>
            <a:off x="2124599" y="4260025"/>
            <a:ext cx="6166500" cy="29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2159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Disponibilidad: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 Espacio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3350"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$10.000.000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1" name="Google Shape;391;p25"/>
          <p:cNvSpPr txBox="1">
            <a:spLocks noGrp="1"/>
          </p:cNvSpPr>
          <p:nvPr>
            <p:ph type="title"/>
          </p:nvPr>
        </p:nvSpPr>
        <p:spPr>
          <a:xfrm>
            <a:off x="2051400" y="1855050"/>
            <a:ext cx="5513100" cy="20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BRANDING  BAÑOS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92" name="Google Shape;392;p25"/>
          <p:cNvGrpSpPr/>
          <p:nvPr/>
        </p:nvGrpSpPr>
        <p:grpSpPr>
          <a:xfrm>
            <a:off x="0" y="7786003"/>
            <a:ext cx="7284291" cy="3522979"/>
            <a:chOff x="0" y="7786003"/>
            <a:chExt cx="7284291" cy="3522979"/>
          </a:xfrm>
        </p:grpSpPr>
        <p:pic>
          <p:nvPicPr>
            <p:cNvPr id="393" name="Google Shape;393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14871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25"/>
            <p:cNvSpPr/>
            <p:nvPr/>
          </p:nvSpPr>
          <p:spPr>
            <a:xfrm>
              <a:off x="0" y="7786003"/>
              <a:ext cx="6102350" cy="3522979"/>
            </a:xfrm>
            <a:custGeom>
              <a:avLst/>
              <a:gdLst/>
              <a:ahLst/>
              <a:cxnLst/>
              <a:rect l="l" t="t" r="r" b="b"/>
              <a:pathLst>
                <a:path w="6102350" h="3522979" extrusionOk="0">
                  <a:moveTo>
                    <a:pt x="0" y="0"/>
                  </a:moveTo>
                  <a:lnTo>
                    <a:pt x="0" y="3522552"/>
                  </a:lnTo>
                  <a:lnTo>
                    <a:pt x="6102264" y="3522552"/>
                  </a:lnTo>
                  <a:lnTo>
                    <a:pt x="3484878" y="2012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395" name="Google Shape;39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14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5"/>
          <p:cNvSpPr txBox="1"/>
          <p:nvPr/>
        </p:nvSpPr>
        <p:spPr>
          <a:xfrm>
            <a:off x="15395053" y="10523375"/>
            <a:ext cx="49692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0" name="Google Shape;308;p20"/>
          <p:cNvGrpSpPr/>
          <p:nvPr/>
        </p:nvGrpSpPr>
        <p:grpSpPr>
          <a:xfrm>
            <a:off x="6127647" y="3436971"/>
            <a:ext cx="1581993" cy="1614170"/>
            <a:chOff x="17542751" y="2678464"/>
            <a:chExt cx="1581993" cy="1614170"/>
          </a:xfrm>
        </p:grpSpPr>
        <p:sp>
          <p:nvSpPr>
            <p:cNvPr id="11" name="Google Shape;309;p20"/>
            <p:cNvSpPr/>
            <p:nvPr/>
          </p:nvSpPr>
          <p:spPr>
            <a:xfrm>
              <a:off x="17544864" y="2678464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80" h="1614170" extrusionOk="0">
                  <a:moveTo>
                    <a:pt x="786342" y="0"/>
                  </a:moveTo>
                  <a:lnTo>
                    <a:pt x="737151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6" y="103998"/>
                  </a:lnTo>
                  <a:lnTo>
                    <a:pt x="627563" y="110806"/>
                  </a:lnTo>
                  <a:lnTo>
                    <a:pt x="607843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60"/>
                  </a:lnTo>
                  <a:lnTo>
                    <a:pt x="482937" y="75023"/>
                  </a:lnTo>
                  <a:lnTo>
                    <a:pt x="465933" y="73974"/>
                  </a:lnTo>
                  <a:lnTo>
                    <a:pt x="443751" y="77895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9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42"/>
                  </a:lnTo>
                  <a:lnTo>
                    <a:pt x="42056" y="576281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8" y="630788"/>
                  </a:lnTo>
                  <a:lnTo>
                    <a:pt x="6288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3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7" y="1081338"/>
                  </a:lnTo>
                  <a:lnTo>
                    <a:pt x="144073" y="1112455"/>
                  </a:lnTo>
                  <a:lnTo>
                    <a:pt x="153010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6"/>
                  </a:lnTo>
                  <a:lnTo>
                    <a:pt x="281363" y="1347083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7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93" y="1614053"/>
                  </a:lnTo>
                  <a:lnTo>
                    <a:pt x="801991" y="1613105"/>
                  </a:lnTo>
                  <a:lnTo>
                    <a:pt x="839988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49"/>
                  </a:lnTo>
                  <a:lnTo>
                    <a:pt x="1436055" y="1247710"/>
                  </a:lnTo>
                  <a:lnTo>
                    <a:pt x="1434716" y="1228254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2001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63" y="556043"/>
                  </a:lnTo>
                  <a:lnTo>
                    <a:pt x="1474644" y="534401"/>
                  </a:lnTo>
                  <a:lnTo>
                    <a:pt x="1458533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6" y="91799"/>
                  </a:lnTo>
                  <a:lnTo>
                    <a:pt x="1019937" y="96528"/>
                  </a:lnTo>
                  <a:lnTo>
                    <a:pt x="971449" y="108069"/>
                  </a:lnTo>
                  <a:lnTo>
                    <a:pt x="946873" y="111471"/>
                  </a:lnTo>
                  <a:lnTo>
                    <a:pt x="939002" y="109466"/>
                  </a:lnTo>
                  <a:lnTo>
                    <a:pt x="896259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310;p20"/>
            <p:cNvSpPr/>
            <p:nvPr/>
          </p:nvSpPr>
          <p:spPr>
            <a:xfrm>
              <a:off x="17542751" y="3291744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42"/>
                  </a:moveTo>
                  <a:lnTo>
                    <a:pt x="419" y="37249"/>
                  </a:lnTo>
                  <a:lnTo>
                    <a:pt x="342" y="36868"/>
                  </a:lnTo>
                  <a:lnTo>
                    <a:pt x="0" y="38404"/>
                  </a:lnTo>
                  <a:lnTo>
                    <a:pt x="190" y="38277"/>
                  </a:lnTo>
                  <a:lnTo>
                    <a:pt x="533" y="38150"/>
                  </a:lnTo>
                  <a:lnTo>
                    <a:pt x="533" y="38023"/>
                  </a:lnTo>
                  <a:lnTo>
                    <a:pt x="546" y="37642"/>
                  </a:lnTo>
                  <a:close/>
                </a:path>
                <a:path w="12700" h="38735" extrusionOk="0">
                  <a:moveTo>
                    <a:pt x="12268" y="1041"/>
                  </a:moveTo>
                  <a:lnTo>
                    <a:pt x="8686" y="0"/>
                  </a:lnTo>
                  <a:lnTo>
                    <a:pt x="1625" y="31242"/>
                  </a:lnTo>
                  <a:lnTo>
                    <a:pt x="2108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41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311;p20"/>
            <p:cNvSpPr/>
            <p:nvPr/>
          </p:nvSpPr>
          <p:spPr>
            <a:xfrm>
              <a:off x="18590580" y="3297764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31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8" y="200592"/>
                  </a:lnTo>
                  <a:lnTo>
                    <a:pt x="86362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8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4" name="Google Shape;312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981438" y="3491880"/>
              <a:ext cx="191754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313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59615" y="3212409"/>
              <a:ext cx="190280" cy="23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14;p20"/>
            <p:cNvSpPr/>
            <p:nvPr/>
          </p:nvSpPr>
          <p:spPr>
            <a:xfrm>
              <a:off x="18216148" y="3529272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56" y="251912"/>
                  </a:lnTo>
                  <a:lnTo>
                    <a:pt x="96290" y="256171"/>
                  </a:lnTo>
                  <a:lnTo>
                    <a:pt x="114563" y="253740"/>
                  </a:lnTo>
                  <a:lnTo>
                    <a:pt x="158790" y="226332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84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7" name="Google Shape;315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920606" y="3161203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16;p20"/>
            <p:cNvSpPr/>
            <p:nvPr/>
          </p:nvSpPr>
          <p:spPr>
            <a:xfrm>
              <a:off x="18380748" y="3251955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14"/>
                  </a:lnTo>
                  <a:lnTo>
                    <a:pt x="52082" y="0"/>
                  </a:lnTo>
                  <a:lnTo>
                    <a:pt x="0" y="230200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794" y="331622"/>
                  </a:lnTo>
                  <a:lnTo>
                    <a:pt x="105981" y="329946"/>
                  </a:lnTo>
                  <a:lnTo>
                    <a:pt x="98806" y="329488"/>
                  </a:lnTo>
                  <a:lnTo>
                    <a:pt x="94653" y="331571"/>
                  </a:lnTo>
                  <a:lnTo>
                    <a:pt x="91884" y="344525"/>
                  </a:lnTo>
                  <a:lnTo>
                    <a:pt x="85331" y="378917"/>
                  </a:lnTo>
                  <a:lnTo>
                    <a:pt x="144043" y="392201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19"/>
                  </a:lnTo>
                  <a:lnTo>
                    <a:pt x="156806" y="583793"/>
                  </a:lnTo>
                  <a:lnTo>
                    <a:pt x="167563" y="535787"/>
                  </a:lnTo>
                  <a:lnTo>
                    <a:pt x="197853" y="402945"/>
                  </a:lnTo>
                  <a:lnTo>
                    <a:pt x="253784" y="415645"/>
                  </a:lnTo>
                  <a:lnTo>
                    <a:pt x="262496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0104099" cy="4827078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6"/>
          <p:cNvSpPr txBox="1"/>
          <p:nvPr/>
        </p:nvSpPr>
        <p:spPr>
          <a:xfrm>
            <a:off x="2114122" y="6786050"/>
            <a:ext cx="8766600" cy="308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2159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8 Horas x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día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33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$30.000.000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3" name="Google Shape;403;p26"/>
          <p:cNvSpPr txBox="1"/>
          <p:nvPr/>
        </p:nvSpPr>
        <p:spPr>
          <a:xfrm>
            <a:off x="2114122" y="5658725"/>
            <a:ext cx="50031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TEATRINO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04" name="Google Shape;404;p26"/>
          <p:cNvGrpSpPr/>
          <p:nvPr/>
        </p:nvGrpSpPr>
        <p:grpSpPr>
          <a:xfrm>
            <a:off x="12728900" y="7733514"/>
            <a:ext cx="7375818" cy="3575050"/>
            <a:chOff x="12728900" y="7733514"/>
            <a:chExt cx="7375818" cy="3575050"/>
          </a:xfrm>
        </p:grpSpPr>
        <p:pic>
          <p:nvPicPr>
            <p:cNvPr id="405" name="Google Shape;405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28900" y="7862692"/>
              <a:ext cx="5969420" cy="3445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26"/>
            <p:cNvSpPr/>
            <p:nvPr/>
          </p:nvSpPr>
          <p:spPr>
            <a:xfrm>
              <a:off x="13910928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407" name="Google Shape;407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036370" y="10160528"/>
              <a:ext cx="949918" cy="839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8" name="Google Shape;40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6"/>
          <p:cNvSpPr txBox="1"/>
          <p:nvPr/>
        </p:nvSpPr>
        <p:spPr>
          <a:xfrm>
            <a:off x="15395053" y="406450"/>
            <a:ext cx="49692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1" name="Google Shape;308;p20"/>
          <p:cNvGrpSpPr/>
          <p:nvPr/>
        </p:nvGrpSpPr>
        <p:grpSpPr>
          <a:xfrm>
            <a:off x="5706425" y="6786050"/>
            <a:ext cx="1581993" cy="1614170"/>
            <a:chOff x="17542751" y="2678464"/>
            <a:chExt cx="1581993" cy="1614170"/>
          </a:xfrm>
        </p:grpSpPr>
        <p:sp>
          <p:nvSpPr>
            <p:cNvPr id="12" name="Google Shape;309;p20"/>
            <p:cNvSpPr/>
            <p:nvPr/>
          </p:nvSpPr>
          <p:spPr>
            <a:xfrm>
              <a:off x="17544864" y="2678464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80" h="1614170" extrusionOk="0">
                  <a:moveTo>
                    <a:pt x="786342" y="0"/>
                  </a:moveTo>
                  <a:lnTo>
                    <a:pt x="737151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6" y="103998"/>
                  </a:lnTo>
                  <a:lnTo>
                    <a:pt x="627563" y="110806"/>
                  </a:lnTo>
                  <a:lnTo>
                    <a:pt x="607843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60"/>
                  </a:lnTo>
                  <a:lnTo>
                    <a:pt x="482937" y="75023"/>
                  </a:lnTo>
                  <a:lnTo>
                    <a:pt x="465933" y="73974"/>
                  </a:lnTo>
                  <a:lnTo>
                    <a:pt x="443751" y="77895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9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42"/>
                  </a:lnTo>
                  <a:lnTo>
                    <a:pt x="42056" y="576281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8" y="630788"/>
                  </a:lnTo>
                  <a:lnTo>
                    <a:pt x="6288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3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7" y="1081338"/>
                  </a:lnTo>
                  <a:lnTo>
                    <a:pt x="144073" y="1112455"/>
                  </a:lnTo>
                  <a:lnTo>
                    <a:pt x="153010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6"/>
                  </a:lnTo>
                  <a:lnTo>
                    <a:pt x="281363" y="1347083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7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93" y="1614053"/>
                  </a:lnTo>
                  <a:lnTo>
                    <a:pt x="801991" y="1613105"/>
                  </a:lnTo>
                  <a:lnTo>
                    <a:pt x="839988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49"/>
                  </a:lnTo>
                  <a:lnTo>
                    <a:pt x="1436055" y="1247710"/>
                  </a:lnTo>
                  <a:lnTo>
                    <a:pt x="1434716" y="1228254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2001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63" y="556043"/>
                  </a:lnTo>
                  <a:lnTo>
                    <a:pt x="1474644" y="534401"/>
                  </a:lnTo>
                  <a:lnTo>
                    <a:pt x="1458533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6" y="91799"/>
                  </a:lnTo>
                  <a:lnTo>
                    <a:pt x="1019937" y="96528"/>
                  </a:lnTo>
                  <a:lnTo>
                    <a:pt x="971449" y="108069"/>
                  </a:lnTo>
                  <a:lnTo>
                    <a:pt x="946873" y="111471"/>
                  </a:lnTo>
                  <a:lnTo>
                    <a:pt x="939002" y="109466"/>
                  </a:lnTo>
                  <a:lnTo>
                    <a:pt x="896259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310;p20"/>
            <p:cNvSpPr/>
            <p:nvPr/>
          </p:nvSpPr>
          <p:spPr>
            <a:xfrm>
              <a:off x="17542751" y="3291744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42"/>
                  </a:moveTo>
                  <a:lnTo>
                    <a:pt x="419" y="37249"/>
                  </a:lnTo>
                  <a:lnTo>
                    <a:pt x="342" y="36868"/>
                  </a:lnTo>
                  <a:lnTo>
                    <a:pt x="0" y="38404"/>
                  </a:lnTo>
                  <a:lnTo>
                    <a:pt x="190" y="38277"/>
                  </a:lnTo>
                  <a:lnTo>
                    <a:pt x="533" y="38150"/>
                  </a:lnTo>
                  <a:lnTo>
                    <a:pt x="533" y="38023"/>
                  </a:lnTo>
                  <a:lnTo>
                    <a:pt x="546" y="37642"/>
                  </a:lnTo>
                  <a:close/>
                </a:path>
                <a:path w="12700" h="38735" extrusionOk="0">
                  <a:moveTo>
                    <a:pt x="12268" y="1041"/>
                  </a:moveTo>
                  <a:lnTo>
                    <a:pt x="8686" y="0"/>
                  </a:lnTo>
                  <a:lnTo>
                    <a:pt x="1625" y="31242"/>
                  </a:lnTo>
                  <a:lnTo>
                    <a:pt x="2108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41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311;p20"/>
            <p:cNvSpPr/>
            <p:nvPr/>
          </p:nvSpPr>
          <p:spPr>
            <a:xfrm>
              <a:off x="18590580" y="3297764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31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8" y="200592"/>
                  </a:lnTo>
                  <a:lnTo>
                    <a:pt x="86362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8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5" name="Google Shape;312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7981438" y="3491880"/>
              <a:ext cx="191754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313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59615" y="3212409"/>
              <a:ext cx="190280" cy="23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14;p20"/>
            <p:cNvSpPr/>
            <p:nvPr/>
          </p:nvSpPr>
          <p:spPr>
            <a:xfrm>
              <a:off x="18216148" y="3529272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56" y="251912"/>
                  </a:lnTo>
                  <a:lnTo>
                    <a:pt x="96290" y="256171"/>
                  </a:lnTo>
                  <a:lnTo>
                    <a:pt x="114563" y="253740"/>
                  </a:lnTo>
                  <a:lnTo>
                    <a:pt x="158790" y="226332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84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8" name="Google Shape;315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920606" y="3161203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16;p20"/>
            <p:cNvSpPr/>
            <p:nvPr/>
          </p:nvSpPr>
          <p:spPr>
            <a:xfrm>
              <a:off x="18380748" y="3251955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14"/>
                  </a:lnTo>
                  <a:lnTo>
                    <a:pt x="52082" y="0"/>
                  </a:lnTo>
                  <a:lnTo>
                    <a:pt x="0" y="230200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794" y="331622"/>
                  </a:lnTo>
                  <a:lnTo>
                    <a:pt x="105981" y="329946"/>
                  </a:lnTo>
                  <a:lnTo>
                    <a:pt x="98806" y="329488"/>
                  </a:lnTo>
                  <a:lnTo>
                    <a:pt x="94653" y="331571"/>
                  </a:lnTo>
                  <a:lnTo>
                    <a:pt x="91884" y="344525"/>
                  </a:lnTo>
                  <a:lnTo>
                    <a:pt x="85331" y="378917"/>
                  </a:lnTo>
                  <a:lnTo>
                    <a:pt x="144043" y="392201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19"/>
                  </a:lnTo>
                  <a:lnTo>
                    <a:pt x="156806" y="583793"/>
                  </a:lnTo>
                  <a:lnTo>
                    <a:pt x="167563" y="535787"/>
                  </a:lnTo>
                  <a:lnTo>
                    <a:pt x="197853" y="402945"/>
                  </a:lnTo>
                  <a:lnTo>
                    <a:pt x="253784" y="415645"/>
                  </a:lnTo>
                  <a:lnTo>
                    <a:pt x="262496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253" y="1350744"/>
            <a:ext cx="8376708" cy="837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7"/>
          <p:cNvSpPr txBox="1"/>
          <p:nvPr/>
        </p:nvSpPr>
        <p:spPr>
          <a:xfrm>
            <a:off x="2625922" y="9717900"/>
            <a:ext cx="4770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6" name="Google Shape;416;p27"/>
          <p:cNvSpPr txBox="1"/>
          <p:nvPr/>
        </p:nvSpPr>
        <p:spPr>
          <a:xfrm>
            <a:off x="9913548" y="4773036"/>
            <a:ext cx="246380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Disponibilidad: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2 Espacios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7" name="Google Shape;417;p27"/>
          <p:cNvSpPr txBox="1"/>
          <p:nvPr/>
        </p:nvSpPr>
        <p:spPr>
          <a:xfrm>
            <a:off x="13284994" y="4773025"/>
            <a:ext cx="31107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Vendido: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8 Espacios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8" name="Google Shape;418;p27"/>
          <p:cNvSpPr txBox="1"/>
          <p:nvPr/>
        </p:nvSpPr>
        <p:spPr>
          <a:xfrm>
            <a:off x="9904475" y="6176050"/>
            <a:ext cx="63423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31750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$8.000.000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9" name="Google Shape;419;p27"/>
          <p:cNvSpPr txBox="1">
            <a:spLocks noGrp="1"/>
          </p:cNvSpPr>
          <p:nvPr>
            <p:ph type="title"/>
          </p:nvPr>
        </p:nvSpPr>
        <p:spPr>
          <a:xfrm>
            <a:off x="9904475" y="3645800"/>
            <a:ext cx="69756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ATRIL DIGITAL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20" name="Google Shape;420;p27"/>
          <p:cNvGrpSpPr/>
          <p:nvPr/>
        </p:nvGrpSpPr>
        <p:grpSpPr>
          <a:xfrm>
            <a:off x="12728900" y="7733514"/>
            <a:ext cx="7375818" cy="3575050"/>
            <a:chOff x="12728900" y="7733514"/>
            <a:chExt cx="7375818" cy="3575050"/>
          </a:xfrm>
        </p:grpSpPr>
        <p:pic>
          <p:nvPicPr>
            <p:cNvPr id="421" name="Google Shape;421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28900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27"/>
            <p:cNvSpPr/>
            <p:nvPr/>
          </p:nvSpPr>
          <p:spPr>
            <a:xfrm>
              <a:off x="13910928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423" name="Google Shape;423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039720" y="10160528"/>
              <a:ext cx="944892" cy="839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4" name="Google Shape;42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308;p20"/>
          <p:cNvGrpSpPr/>
          <p:nvPr/>
        </p:nvGrpSpPr>
        <p:grpSpPr>
          <a:xfrm>
            <a:off x="11937903" y="1550093"/>
            <a:ext cx="1581993" cy="1614170"/>
            <a:chOff x="17542751" y="2678464"/>
            <a:chExt cx="1581993" cy="1614170"/>
          </a:xfrm>
        </p:grpSpPr>
        <p:sp>
          <p:nvSpPr>
            <p:cNvPr id="14" name="Google Shape;309;p20"/>
            <p:cNvSpPr/>
            <p:nvPr/>
          </p:nvSpPr>
          <p:spPr>
            <a:xfrm>
              <a:off x="17544864" y="2678464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80" h="1614170" extrusionOk="0">
                  <a:moveTo>
                    <a:pt x="786342" y="0"/>
                  </a:moveTo>
                  <a:lnTo>
                    <a:pt x="737151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6" y="103998"/>
                  </a:lnTo>
                  <a:lnTo>
                    <a:pt x="627563" y="110806"/>
                  </a:lnTo>
                  <a:lnTo>
                    <a:pt x="607843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60"/>
                  </a:lnTo>
                  <a:lnTo>
                    <a:pt x="482937" y="75023"/>
                  </a:lnTo>
                  <a:lnTo>
                    <a:pt x="465933" y="73974"/>
                  </a:lnTo>
                  <a:lnTo>
                    <a:pt x="443751" y="77895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9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42"/>
                  </a:lnTo>
                  <a:lnTo>
                    <a:pt x="42056" y="576281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8" y="630788"/>
                  </a:lnTo>
                  <a:lnTo>
                    <a:pt x="6288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3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7" y="1081338"/>
                  </a:lnTo>
                  <a:lnTo>
                    <a:pt x="144073" y="1112455"/>
                  </a:lnTo>
                  <a:lnTo>
                    <a:pt x="153010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6"/>
                  </a:lnTo>
                  <a:lnTo>
                    <a:pt x="281363" y="1347083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7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93" y="1614053"/>
                  </a:lnTo>
                  <a:lnTo>
                    <a:pt x="801991" y="1613105"/>
                  </a:lnTo>
                  <a:lnTo>
                    <a:pt x="839988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49"/>
                  </a:lnTo>
                  <a:lnTo>
                    <a:pt x="1436055" y="1247710"/>
                  </a:lnTo>
                  <a:lnTo>
                    <a:pt x="1434716" y="1228254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2001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63" y="556043"/>
                  </a:lnTo>
                  <a:lnTo>
                    <a:pt x="1474644" y="534401"/>
                  </a:lnTo>
                  <a:lnTo>
                    <a:pt x="1458533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6" y="91799"/>
                  </a:lnTo>
                  <a:lnTo>
                    <a:pt x="1019937" y="96528"/>
                  </a:lnTo>
                  <a:lnTo>
                    <a:pt x="971449" y="108069"/>
                  </a:lnTo>
                  <a:lnTo>
                    <a:pt x="946873" y="111471"/>
                  </a:lnTo>
                  <a:lnTo>
                    <a:pt x="939002" y="109466"/>
                  </a:lnTo>
                  <a:lnTo>
                    <a:pt x="896259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310;p20"/>
            <p:cNvSpPr/>
            <p:nvPr/>
          </p:nvSpPr>
          <p:spPr>
            <a:xfrm>
              <a:off x="17542751" y="3291744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42"/>
                  </a:moveTo>
                  <a:lnTo>
                    <a:pt x="419" y="37249"/>
                  </a:lnTo>
                  <a:lnTo>
                    <a:pt x="342" y="36868"/>
                  </a:lnTo>
                  <a:lnTo>
                    <a:pt x="0" y="38404"/>
                  </a:lnTo>
                  <a:lnTo>
                    <a:pt x="190" y="38277"/>
                  </a:lnTo>
                  <a:lnTo>
                    <a:pt x="533" y="38150"/>
                  </a:lnTo>
                  <a:lnTo>
                    <a:pt x="533" y="38023"/>
                  </a:lnTo>
                  <a:lnTo>
                    <a:pt x="546" y="37642"/>
                  </a:lnTo>
                  <a:close/>
                </a:path>
                <a:path w="12700" h="38735" extrusionOk="0">
                  <a:moveTo>
                    <a:pt x="12268" y="1041"/>
                  </a:moveTo>
                  <a:lnTo>
                    <a:pt x="8686" y="0"/>
                  </a:lnTo>
                  <a:lnTo>
                    <a:pt x="1625" y="31242"/>
                  </a:lnTo>
                  <a:lnTo>
                    <a:pt x="2108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41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311;p20"/>
            <p:cNvSpPr/>
            <p:nvPr/>
          </p:nvSpPr>
          <p:spPr>
            <a:xfrm>
              <a:off x="18590580" y="3297764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31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8" y="200592"/>
                  </a:lnTo>
                  <a:lnTo>
                    <a:pt x="86362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8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7" name="Google Shape;312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7981438" y="3491880"/>
              <a:ext cx="191754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13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59615" y="3212409"/>
              <a:ext cx="190280" cy="23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14;p20"/>
            <p:cNvSpPr/>
            <p:nvPr/>
          </p:nvSpPr>
          <p:spPr>
            <a:xfrm>
              <a:off x="18216148" y="3529272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56" y="251912"/>
                  </a:lnTo>
                  <a:lnTo>
                    <a:pt x="96290" y="256171"/>
                  </a:lnTo>
                  <a:lnTo>
                    <a:pt x="114563" y="253740"/>
                  </a:lnTo>
                  <a:lnTo>
                    <a:pt x="158790" y="226332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84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0" name="Google Shape;315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920606" y="3161203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16;p20"/>
            <p:cNvSpPr/>
            <p:nvPr/>
          </p:nvSpPr>
          <p:spPr>
            <a:xfrm>
              <a:off x="18380748" y="3251955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14"/>
                  </a:lnTo>
                  <a:lnTo>
                    <a:pt x="52082" y="0"/>
                  </a:lnTo>
                  <a:lnTo>
                    <a:pt x="0" y="230200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794" y="331622"/>
                  </a:lnTo>
                  <a:lnTo>
                    <a:pt x="105981" y="329946"/>
                  </a:lnTo>
                  <a:lnTo>
                    <a:pt x="98806" y="329488"/>
                  </a:lnTo>
                  <a:lnTo>
                    <a:pt x="94653" y="331571"/>
                  </a:lnTo>
                  <a:lnTo>
                    <a:pt x="91884" y="344525"/>
                  </a:lnTo>
                  <a:lnTo>
                    <a:pt x="85331" y="378917"/>
                  </a:lnTo>
                  <a:lnTo>
                    <a:pt x="144043" y="392201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19"/>
                  </a:lnTo>
                  <a:lnTo>
                    <a:pt x="156806" y="583793"/>
                  </a:lnTo>
                  <a:lnTo>
                    <a:pt x="167563" y="535787"/>
                  </a:lnTo>
                  <a:lnTo>
                    <a:pt x="197853" y="402945"/>
                  </a:lnTo>
                  <a:lnTo>
                    <a:pt x="253784" y="415645"/>
                  </a:lnTo>
                  <a:lnTo>
                    <a:pt x="262496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28"/>
          <p:cNvGrpSpPr/>
          <p:nvPr/>
        </p:nvGrpSpPr>
        <p:grpSpPr>
          <a:xfrm>
            <a:off x="0" y="2083695"/>
            <a:ext cx="20104099" cy="9224860"/>
            <a:chOff x="0" y="2083695"/>
            <a:chExt cx="20104099" cy="9224860"/>
          </a:xfrm>
        </p:grpSpPr>
        <p:pic>
          <p:nvPicPr>
            <p:cNvPr id="430" name="Google Shape;430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7641272"/>
              <a:ext cx="6352311" cy="3667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04081" y="2083695"/>
              <a:ext cx="18300018" cy="92248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2" name="Google Shape;432;p28"/>
          <p:cNvSpPr txBox="1"/>
          <p:nvPr/>
        </p:nvSpPr>
        <p:spPr>
          <a:xfrm>
            <a:off x="15339153" y="10523375"/>
            <a:ext cx="48948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433" name="Google Shape;433;p28"/>
          <p:cNvGrpSpPr/>
          <p:nvPr/>
        </p:nvGrpSpPr>
        <p:grpSpPr>
          <a:xfrm>
            <a:off x="12547345" y="0"/>
            <a:ext cx="7556862" cy="3679825"/>
            <a:chOff x="12547345" y="0"/>
            <a:chExt cx="7556862" cy="3679825"/>
          </a:xfrm>
        </p:grpSpPr>
        <p:pic>
          <p:nvPicPr>
            <p:cNvPr id="434" name="Google Shape;434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547345" y="0"/>
              <a:ext cx="6150974" cy="355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5" name="Google Shape;435;p28"/>
            <p:cNvSpPr/>
            <p:nvPr/>
          </p:nvSpPr>
          <p:spPr>
            <a:xfrm>
              <a:off x="13729442" y="0"/>
              <a:ext cx="6374765" cy="3679825"/>
            </a:xfrm>
            <a:custGeom>
              <a:avLst/>
              <a:gdLst/>
              <a:ahLst/>
              <a:cxnLst/>
              <a:rect l="l" t="t" r="r" b="b"/>
              <a:pathLst>
                <a:path w="6374765" h="3679825" extrusionOk="0">
                  <a:moveTo>
                    <a:pt x="6374654" y="0"/>
                  </a:moveTo>
                  <a:lnTo>
                    <a:pt x="0" y="0"/>
                  </a:lnTo>
                  <a:lnTo>
                    <a:pt x="2798867" y="1615175"/>
                  </a:lnTo>
                  <a:lnTo>
                    <a:pt x="6374654" y="3679814"/>
                  </a:lnTo>
                  <a:lnTo>
                    <a:pt x="6374654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436" name="Google Shape;436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37626" y="621551"/>
              <a:ext cx="949918" cy="839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7" name="Google Shape;437;p28"/>
          <p:cNvSpPr txBox="1"/>
          <p:nvPr/>
        </p:nvSpPr>
        <p:spPr>
          <a:xfrm>
            <a:off x="2123335" y="2859461"/>
            <a:ext cx="246380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Disponibilidad: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2 Unidades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8" name="Google Shape;438;p28"/>
          <p:cNvSpPr txBox="1"/>
          <p:nvPr/>
        </p:nvSpPr>
        <p:spPr>
          <a:xfrm>
            <a:off x="5955797" y="2859450"/>
            <a:ext cx="26892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Vendidos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TODOS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9" name="Google Shape;439;p28"/>
          <p:cNvSpPr txBox="1"/>
          <p:nvPr/>
        </p:nvSpPr>
        <p:spPr>
          <a:xfrm>
            <a:off x="2114123" y="1732150"/>
            <a:ext cx="114123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EXHIBICIÓN VEHICULOS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0" name="Google Shape;440;p28"/>
          <p:cNvSpPr txBox="1"/>
          <p:nvPr/>
        </p:nvSpPr>
        <p:spPr>
          <a:xfrm>
            <a:off x="2114122" y="4262475"/>
            <a:ext cx="64005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$15.000.000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41" name="Google Shape;441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16694" y="606550"/>
            <a:ext cx="4411975" cy="792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308;p20"/>
          <p:cNvGrpSpPr/>
          <p:nvPr/>
        </p:nvGrpSpPr>
        <p:grpSpPr>
          <a:xfrm>
            <a:off x="8399161" y="3216928"/>
            <a:ext cx="1581993" cy="1614170"/>
            <a:chOff x="17542751" y="2678464"/>
            <a:chExt cx="1581993" cy="1614170"/>
          </a:xfrm>
        </p:grpSpPr>
        <p:sp>
          <p:nvSpPr>
            <p:cNvPr id="16" name="Google Shape;309;p20"/>
            <p:cNvSpPr/>
            <p:nvPr/>
          </p:nvSpPr>
          <p:spPr>
            <a:xfrm>
              <a:off x="17544864" y="2678464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80" h="1614170" extrusionOk="0">
                  <a:moveTo>
                    <a:pt x="786342" y="0"/>
                  </a:moveTo>
                  <a:lnTo>
                    <a:pt x="737151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6" y="103998"/>
                  </a:lnTo>
                  <a:lnTo>
                    <a:pt x="627563" y="110806"/>
                  </a:lnTo>
                  <a:lnTo>
                    <a:pt x="607843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60"/>
                  </a:lnTo>
                  <a:lnTo>
                    <a:pt x="482937" y="75023"/>
                  </a:lnTo>
                  <a:lnTo>
                    <a:pt x="465933" y="73974"/>
                  </a:lnTo>
                  <a:lnTo>
                    <a:pt x="443751" y="77895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9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42"/>
                  </a:lnTo>
                  <a:lnTo>
                    <a:pt x="42056" y="576281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8" y="630788"/>
                  </a:lnTo>
                  <a:lnTo>
                    <a:pt x="6288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3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7" y="1081338"/>
                  </a:lnTo>
                  <a:lnTo>
                    <a:pt x="144073" y="1112455"/>
                  </a:lnTo>
                  <a:lnTo>
                    <a:pt x="153010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6"/>
                  </a:lnTo>
                  <a:lnTo>
                    <a:pt x="281363" y="1347083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7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93" y="1614053"/>
                  </a:lnTo>
                  <a:lnTo>
                    <a:pt x="801991" y="1613105"/>
                  </a:lnTo>
                  <a:lnTo>
                    <a:pt x="839988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49"/>
                  </a:lnTo>
                  <a:lnTo>
                    <a:pt x="1436055" y="1247710"/>
                  </a:lnTo>
                  <a:lnTo>
                    <a:pt x="1434716" y="1228254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2001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63" y="556043"/>
                  </a:lnTo>
                  <a:lnTo>
                    <a:pt x="1474644" y="534401"/>
                  </a:lnTo>
                  <a:lnTo>
                    <a:pt x="1458533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6" y="91799"/>
                  </a:lnTo>
                  <a:lnTo>
                    <a:pt x="1019937" y="96528"/>
                  </a:lnTo>
                  <a:lnTo>
                    <a:pt x="971449" y="108069"/>
                  </a:lnTo>
                  <a:lnTo>
                    <a:pt x="946873" y="111471"/>
                  </a:lnTo>
                  <a:lnTo>
                    <a:pt x="939002" y="109466"/>
                  </a:lnTo>
                  <a:lnTo>
                    <a:pt x="896259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310;p20"/>
            <p:cNvSpPr/>
            <p:nvPr/>
          </p:nvSpPr>
          <p:spPr>
            <a:xfrm>
              <a:off x="17542751" y="3291744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42"/>
                  </a:moveTo>
                  <a:lnTo>
                    <a:pt x="419" y="37249"/>
                  </a:lnTo>
                  <a:lnTo>
                    <a:pt x="342" y="36868"/>
                  </a:lnTo>
                  <a:lnTo>
                    <a:pt x="0" y="38404"/>
                  </a:lnTo>
                  <a:lnTo>
                    <a:pt x="190" y="38277"/>
                  </a:lnTo>
                  <a:lnTo>
                    <a:pt x="533" y="38150"/>
                  </a:lnTo>
                  <a:lnTo>
                    <a:pt x="533" y="38023"/>
                  </a:lnTo>
                  <a:lnTo>
                    <a:pt x="546" y="37642"/>
                  </a:lnTo>
                  <a:close/>
                </a:path>
                <a:path w="12700" h="38735" extrusionOk="0">
                  <a:moveTo>
                    <a:pt x="12268" y="1041"/>
                  </a:moveTo>
                  <a:lnTo>
                    <a:pt x="8686" y="0"/>
                  </a:lnTo>
                  <a:lnTo>
                    <a:pt x="1625" y="31242"/>
                  </a:lnTo>
                  <a:lnTo>
                    <a:pt x="2108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41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311;p20"/>
            <p:cNvSpPr/>
            <p:nvPr/>
          </p:nvSpPr>
          <p:spPr>
            <a:xfrm>
              <a:off x="18590580" y="3297764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31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8" y="200592"/>
                  </a:lnTo>
                  <a:lnTo>
                    <a:pt x="86362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8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9" name="Google Shape;312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981438" y="3491880"/>
              <a:ext cx="191754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313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8159615" y="3212409"/>
              <a:ext cx="190280" cy="23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14;p20"/>
            <p:cNvSpPr/>
            <p:nvPr/>
          </p:nvSpPr>
          <p:spPr>
            <a:xfrm>
              <a:off x="18216148" y="3529272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56" y="251912"/>
                  </a:lnTo>
                  <a:lnTo>
                    <a:pt x="96290" y="256171"/>
                  </a:lnTo>
                  <a:lnTo>
                    <a:pt x="114563" y="253740"/>
                  </a:lnTo>
                  <a:lnTo>
                    <a:pt x="158790" y="226332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84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2" name="Google Shape;315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7920606" y="3161203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16;p20"/>
            <p:cNvSpPr/>
            <p:nvPr/>
          </p:nvSpPr>
          <p:spPr>
            <a:xfrm>
              <a:off x="18380748" y="3251955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14"/>
                  </a:lnTo>
                  <a:lnTo>
                    <a:pt x="52082" y="0"/>
                  </a:lnTo>
                  <a:lnTo>
                    <a:pt x="0" y="230200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794" y="331622"/>
                  </a:lnTo>
                  <a:lnTo>
                    <a:pt x="105981" y="329946"/>
                  </a:lnTo>
                  <a:lnTo>
                    <a:pt x="98806" y="329488"/>
                  </a:lnTo>
                  <a:lnTo>
                    <a:pt x="94653" y="331571"/>
                  </a:lnTo>
                  <a:lnTo>
                    <a:pt x="91884" y="344525"/>
                  </a:lnTo>
                  <a:lnTo>
                    <a:pt x="85331" y="378917"/>
                  </a:lnTo>
                  <a:lnTo>
                    <a:pt x="144043" y="392201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19"/>
                  </a:lnTo>
                  <a:lnTo>
                    <a:pt x="156806" y="583793"/>
                  </a:lnTo>
                  <a:lnTo>
                    <a:pt x="167563" y="535787"/>
                  </a:lnTo>
                  <a:lnTo>
                    <a:pt x="197853" y="402945"/>
                  </a:lnTo>
                  <a:lnTo>
                    <a:pt x="253784" y="415645"/>
                  </a:lnTo>
                  <a:lnTo>
                    <a:pt x="262496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3"/>
          <p:cNvSpPr txBox="1"/>
          <p:nvPr/>
        </p:nvSpPr>
        <p:spPr>
          <a:xfrm>
            <a:off x="355902" y="10523375"/>
            <a:ext cx="48981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9" name="Google Shape;359;p23"/>
          <p:cNvSpPr txBox="1"/>
          <p:nvPr/>
        </p:nvSpPr>
        <p:spPr>
          <a:xfrm>
            <a:off x="7289869" y="8362252"/>
            <a:ext cx="246380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Espacio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1" name="Google Shape;361;p23"/>
          <p:cNvSpPr txBox="1"/>
          <p:nvPr/>
        </p:nvSpPr>
        <p:spPr>
          <a:xfrm>
            <a:off x="7280826" y="9765275"/>
            <a:ext cx="62775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31750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$10.000.000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649470" y="8803330"/>
            <a:ext cx="7832725" cy="2074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BANNER ENTRADA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63" name="Google Shape;363;p23"/>
          <p:cNvGrpSpPr/>
          <p:nvPr/>
        </p:nvGrpSpPr>
        <p:grpSpPr>
          <a:xfrm>
            <a:off x="12728900" y="7733514"/>
            <a:ext cx="7375818" cy="3575050"/>
            <a:chOff x="12728900" y="7733514"/>
            <a:chExt cx="7375818" cy="3575050"/>
          </a:xfrm>
        </p:grpSpPr>
        <p:pic>
          <p:nvPicPr>
            <p:cNvPr id="364" name="Google Shape;364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728900" y="7862692"/>
              <a:ext cx="5969420" cy="3445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p23"/>
            <p:cNvSpPr/>
            <p:nvPr/>
          </p:nvSpPr>
          <p:spPr>
            <a:xfrm>
              <a:off x="13910928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66" name="Google Shape;366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177457" y="10180632"/>
              <a:ext cx="1492729" cy="7991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7" name="Google Shape;36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Archivo:Disponible.png - Wikipedia, la enciclopedia libre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7375" y="609360"/>
            <a:ext cx="1461890" cy="1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9" y="7456"/>
            <a:ext cx="14650271" cy="82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86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ótems publicitarios digital - Global Digital Sign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73" y="2545237"/>
            <a:ext cx="11633915" cy="91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Google Shape;37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641272"/>
            <a:ext cx="6352311" cy="3667283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4"/>
          <p:cNvSpPr txBox="1"/>
          <p:nvPr/>
        </p:nvSpPr>
        <p:spPr>
          <a:xfrm>
            <a:off x="15395053" y="10523375"/>
            <a:ext cx="49692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76" name="Google Shape;376;p24"/>
          <p:cNvGrpSpPr/>
          <p:nvPr/>
        </p:nvGrpSpPr>
        <p:grpSpPr>
          <a:xfrm>
            <a:off x="12547345" y="0"/>
            <a:ext cx="7556862" cy="3679825"/>
            <a:chOff x="12547345" y="0"/>
            <a:chExt cx="7556862" cy="3679825"/>
          </a:xfrm>
        </p:grpSpPr>
        <p:pic>
          <p:nvPicPr>
            <p:cNvPr id="377" name="Google Shape;377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547345" y="0"/>
              <a:ext cx="6150974" cy="355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24"/>
            <p:cNvSpPr/>
            <p:nvPr/>
          </p:nvSpPr>
          <p:spPr>
            <a:xfrm>
              <a:off x="13729442" y="0"/>
              <a:ext cx="6374765" cy="3679825"/>
            </a:xfrm>
            <a:custGeom>
              <a:avLst/>
              <a:gdLst/>
              <a:ahLst/>
              <a:cxnLst/>
              <a:rect l="l" t="t" r="r" b="b"/>
              <a:pathLst>
                <a:path w="6374765" h="3679825" extrusionOk="0">
                  <a:moveTo>
                    <a:pt x="6374654" y="0"/>
                  </a:moveTo>
                  <a:lnTo>
                    <a:pt x="0" y="0"/>
                  </a:lnTo>
                  <a:lnTo>
                    <a:pt x="2798867" y="1615175"/>
                  </a:lnTo>
                  <a:lnTo>
                    <a:pt x="6374654" y="3679814"/>
                  </a:lnTo>
                  <a:lnTo>
                    <a:pt x="6374654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79" name="Google Shape;379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39720" y="621133"/>
              <a:ext cx="944892" cy="8393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0" name="Google Shape;380;p24"/>
          <p:cNvSpPr txBox="1"/>
          <p:nvPr/>
        </p:nvSpPr>
        <p:spPr>
          <a:xfrm>
            <a:off x="1443848" y="2862308"/>
            <a:ext cx="2463800" cy="1376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5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Completos</a:t>
            </a:r>
            <a:endParaRPr lang="en-US" sz="2950" dirty="0">
              <a:solidFill>
                <a:srgbClr val="33333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10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Lados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2" name="Google Shape;382;p24"/>
          <p:cNvSpPr txBox="1"/>
          <p:nvPr/>
        </p:nvSpPr>
        <p:spPr>
          <a:xfrm>
            <a:off x="1322423" y="1548970"/>
            <a:ext cx="121017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TOTEM EXCLUSIVO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3" name="Google Shape;383;p24"/>
          <p:cNvSpPr txBox="1"/>
          <p:nvPr/>
        </p:nvSpPr>
        <p:spPr>
          <a:xfrm>
            <a:off x="1451181" y="4508300"/>
            <a:ext cx="6903600" cy="197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180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$5.000.000 </a:t>
            </a:r>
            <a:r>
              <a:rPr lang="en-US" sz="4800" b="1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Cada</a:t>
            </a:r>
            <a:r>
              <a:rPr lang="en-US" sz="48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b="1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Lado</a:t>
            </a:r>
            <a:endParaRPr lang="en-US" sz="4800" b="1" dirty="0">
              <a:solidFill>
                <a:srgbClr val="1717C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$9.000.000 </a:t>
            </a:r>
            <a:r>
              <a:rPr lang="en-US" sz="4800" b="1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Completo</a:t>
            </a:r>
            <a:endParaRPr sz="480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84" name="Google Shape;38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16694" y="606550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Archivo:Disponible.png - Wikipedia, la enciclopedia libre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394" y="7101600"/>
            <a:ext cx="1461890" cy="1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13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3"/>
          <p:cNvGrpSpPr/>
          <p:nvPr/>
        </p:nvGrpSpPr>
        <p:grpSpPr>
          <a:xfrm>
            <a:off x="11664566" y="0"/>
            <a:ext cx="8439533" cy="11308556"/>
            <a:chOff x="11664566" y="0"/>
            <a:chExt cx="8439533" cy="11308556"/>
          </a:xfrm>
        </p:grpSpPr>
        <p:pic>
          <p:nvPicPr>
            <p:cNvPr id="71" name="Google Shape;7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664566" y="0"/>
              <a:ext cx="8439533" cy="11308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025908" y="3158500"/>
              <a:ext cx="6052034" cy="49915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" name="Google Shape;73;p3"/>
          <p:cNvSpPr txBox="1"/>
          <p:nvPr/>
        </p:nvSpPr>
        <p:spPr>
          <a:xfrm>
            <a:off x="1767325" y="2386650"/>
            <a:ext cx="8439600" cy="6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133350" lvl="0" indent="0" algn="l" rtl="0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Durante 8 años nos constituimos como el evento  más importante de la región Caribe, diseñando un  espacio idóneo para generar networking, nuevas  oportunidades de negocios, vínculo con los conferencistas de talla internacional y conexión  con distintos cluster.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None/>
            </a:pPr>
            <a:endParaRPr sz="3350"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5080" lvl="0" indent="0" algn="l" rtl="0">
              <a:lnSpc>
                <a:spcPct val="1006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Desde la Cámara de Comercio, creamos un  espacio donde todos esos factores que posicionan  a la ciudad como una de las 10 más importantes  para inversión extranjera basado en el ranking  Ciudades del Futuro 2021 del FDI, sea el escenario  para desarrollar el CARIBE BIZ FORUM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4" name="Google Shape;7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Tótems publicitarios digital - Global Digital Sign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73" y="2545237"/>
            <a:ext cx="11633915" cy="91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" name="Google Shape;375;p24"/>
          <p:cNvSpPr txBox="1"/>
          <p:nvPr/>
        </p:nvSpPr>
        <p:spPr>
          <a:xfrm>
            <a:off x="15395053" y="10523375"/>
            <a:ext cx="49692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76" name="Google Shape;376;p24"/>
          <p:cNvGrpSpPr/>
          <p:nvPr/>
        </p:nvGrpSpPr>
        <p:grpSpPr>
          <a:xfrm>
            <a:off x="12547345" y="0"/>
            <a:ext cx="7556862" cy="3679825"/>
            <a:chOff x="12547345" y="0"/>
            <a:chExt cx="7556862" cy="3679825"/>
          </a:xfrm>
        </p:grpSpPr>
        <p:pic>
          <p:nvPicPr>
            <p:cNvPr id="377" name="Google Shape;377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547345" y="0"/>
              <a:ext cx="6150974" cy="355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24"/>
            <p:cNvSpPr/>
            <p:nvPr/>
          </p:nvSpPr>
          <p:spPr>
            <a:xfrm>
              <a:off x="13729442" y="0"/>
              <a:ext cx="6374765" cy="3679825"/>
            </a:xfrm>
            <a:custGeom>
              <a:avLst/>
              <a:gdLst/>
              <a:ahLst/>
              <a:cxnLst/>
              <a:rect l="l" t="t" r="r" b="b"/>
              <a:pathLst>
                <a:path w="6374765" h="3679825" extrusionOk="0">
                  <a:moveTo>
                    <a:pt x="6374654" y="0"/>
                  </a:moveTo>
                  <a:lnTo>
                    <a:pt x="0" y="0"/>
                  </a:lnTo>
                  <a:lnTo>
                    <a:pt x="2798867" y="1615175"/>
                  </a:lnTo>
                  <a:lnTo>
                    <a:pt x="6374654" y="3679814"/>
                  </a:lnTo>
                  <a:lnTo>
                    <a:pt x="6374654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79" name="Google Shape;379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039720" y="621133"/>
              <a:ext cx="944892" cy="8393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0" name="Google Shape;380;p24"/>
          <p:cNvSpPr txBox="1"/>
          <p:nvPr/>
        </p:nvSpPr>
        <p:spPr>
          <a:xfrm>
            <a:off x="2123335" y="2859461"/>
            <a:ext cx="246380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20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Espacios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2" name="Google Shape;382;p24"/>
          <p:cNvSpPr txBox="1"/>
          <p:nvPr/>
        </p:nvSpPr>
        <p:spPr>
          <a:xfrm>
            <a:off x="2114123" y="1732150"/>
            <a:ext cx="121017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TOTEM MULTIMARCAS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3" name="Google Shape;383;p24"/>
          <p:cNvSpPr txBox="1"/>
          <p:nvPr/>
        </p:nvSpPr>
        <p:spPr>
          <a:xfrm>
            <a:off x="2114121" y="4262475"/>
            <a:ext cx="6903600" cy="1651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$2.000.000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84" name="Google Shape;38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16694" y="606550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73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7641272"/>
            <a:ext cx="6352311" cy="3667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Archivo:Disponible.png - Wikipedia, la enciclopedia libre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394" y="7101600"/>
            <a:ext cx="1461890" cy="1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812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5"/>
          <p:cNvSpPr txBox="1"/>
          <p:nvPr/>
        </p:nvSpPr>
        <p:spPr>
          <a:xfrm>
            <a:off x="2124599" y="4260025"/>
            <a:ext cx="6166500" cy="308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2159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Marca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33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$6.000.000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1" name="Google Shape;391;p25"/>
          <p:cNvSpPr txBox="1">
            <a:spLocks noGrp="1"/>
          </p:cNvSpPr>
          <p:nvPr>
            <p:ph type="title"/>
          </p:nvPr>
        </p:nvSpPr>
        <p:spPr>
          <a:xfrm>
            <a:off x="2051400" y="1855050"/>
            <a:ext cx="5513100" cy="104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SEÑALETICA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92" name="Google Shape;392;p25"/>
          <p:cNvGrpSpPr/>
          <p:nvPr/>
        </p:nvGrpSpPr>
        <p:grpSpPr>
          <a:xfrm>
            <a:off x="0" y="7786003"/>
            <a:ext cx="7284291" cy="3522979"/>
            <a:chOff x="0" y="7786003"/>
            <a:chExt cx="7284291" cy="3522979"/>
          </a:xfrm>
        </p:grpSpPr>
        <p:pic>
          <p:nvPicPr>
            <p:cNvPr id="393" name="Google Shape;393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14871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25"/>
            <p:cNvSpPr/>
            <p:nvPr/>
          </p:nvSpPr>
          <p:spPr>
            <a:xfrm>
              <a:off x="0" y="7786003"/>
              <a:ext cx="6102350" cy="3522979"/>
            </a:xfrm>
            <a:custGeom>
              <a:avLst/>
              <a:gdLst/>
              <a:ahLst/>
              <a:cxnLst/>
              <a:rect l="l" t="t" r="r" b="b"/>
              <a:pathLst>
                <a:path w="6102350" h="3522979" extrusionOk="0">
                  <a:moveTo>
                    <a:pt x="0" y="0"/>
                  </a:moveTo>
                  <a:lnTo>
                    <a:pt x="0" y="3522552"/>
                  </a:lnTo>
                  <a:lnTo>
                    <a:pt x="6102264" y="3522552"/>
                  </a:lnTo>
                  <a:lnTo>
                    <a:pt x="3484878" y="2012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395" name="Google Shape;39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14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5"/>
          <p:cNvSpPr txBox="1"/>
          <p:nvPr/>
        </p:nvSpPr>
        <p:spPr>
          <a:xfrm>
            <a:off x="15395053" y="10523375"/>
            <a:ext cx="49692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2244" y="1162893"/>
            <a:ext cx="10387536" cy="7543800"/>
          </a:xfrm>
          <a:prstGeom prst="rect">
            <a:avLst/>
          </a:prstGeom>
        </p:spPr>
      </p:pic>
      <p:pic>
        <p:nvPicPr>
          <p:cNvPr id="22" name="Picture 2" descr="Archivo:Disponible.png - Wikipedia, la enciclopedia libre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04" y="8512687"/>
            <a:ext cx="1461890" cy="1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81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rowd and Proud: The History of the Flash Mob - ELEPHA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12"/>
          <a:stretch/>
        </p:blipFill>
        <p:spPr bwMode="auto">
          <a:xfrm>
            <a:off x="-1" y="12245"/>
            <a:ext cx="20104101" cy="470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" name="Google Shape;402;p26"/>
          <p:cNvSpPr txBox="1"/>
          <p:nvPr/>
        </p:nvSpPr>
        <p:spPr>
          <a:xfrm>
            <a:off x="2114122" y="6786050"/>
            <a:ext cx="8766600" cy="308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2159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4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Activaciones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33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$8.000.000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3" name="Google Shape;403;p26"/>
          <p:cNvSpPr txBox="1"/>
          <p:nvPr/>
        </p:nvSpPr>
        <p:spPr>
          <a:xfrm>
            <a:off x="1682180" y="5383071"/>
            <a:ext cx="16217200" cy="104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ACTIVACIONES DISRUPTIVAS 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04" name="Google Shape;404;p26"/>
          <p:cNvGrpSpPr/>
          <p:nvPr/>
        </p:nvGrpSpPr>
        <p:grpSpPr>
          <a:xfrm>
            <a:off x="12728900" y="7733514"/>
            <a:ext cx="7375818" cy="3575050"/>
            <a:chOff x="12728900" y="7733514"/>
            <a:chExt cx="7375818" cy="3575050"/>
          </a:xfrm>
        </p:grpSpPr>
        <p:pic>
          <p:nvPicPr>
            <p:cNvPr id="405" name="Google Shape;405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28900" y="7862692"/>
              <a:ext cx="5969420" cy="3445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26"/>
            <p:cNvSpPr/>
            <p:nvPr/>
          </p:nvSpPr>
          <p:spPr>
            <a:xfrm>
              <a:off x="13910928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407" name="Google Shape;407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036370" y="10160528"/>
              <a:ext cx="949918" cy="839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8" name="Google Shape;40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6"/>
          <p:cNvSpPr txBox="1"/>
          <p:nvPr/>
        </p:nvSpPr>
        <p:spPr>
          <a:xfrm>
            <a:off x="15395053" y="406450"/>
            <a:ext cx="49692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759067" y="6844466"/>
            <a:ext cx="118696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Activaciones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de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marca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diferenciales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diseñadas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para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en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cada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break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darle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push a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tu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empresa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o Proyecto. </a:t>
            </a:r>
          </a:p>
          <a:p>
            <a:endParaRPr lang="en-US" sz="2000" dirty="0">
              <a:solidFill>
                <a:srgbClr val="33333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Saldrá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tu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logo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en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pantalla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en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ese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preciso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momento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</a:p>
          <a:p>
            <a:endParaRPr lang="en-US" sz="2000" dirty="0">
              <a:solidFill>
                <a:srgbClr val="33333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Quedarás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en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el Top of Mind de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los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asistentes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. </a:t>
            </a:r>
            <a:endParaRPr lang="es-CO" sz="2000" dirty="0"/>
          </a:p>
        </p:txBody>
      </p:sp>
      <p:pic>
        <p:nvPicPr>
          <p:cNvPr id="22" name="Picture 2" descr="Archivo:Disponible.png - Wikipedia, la enciclopedia libre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7375" y="4956777"/>
            <a:ext cx="1461890" cy="1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358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811727"/>
            <a:ext cx="6352311" cy="3667283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8"/>
          <p:cNvSpPr txBox="1"/>
          <p:nvPr/>
        </p:nvSpPr>
        <p:spPr>
          <a:xfrm>
            <a:off x="15339153" y="10523375"/>
            <a:ext cx="48948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433" name="Google Shape;433;p28"/>
          <p:cNvGrpSpPr/>
          <p:nvPr/>
        </p:nvGrpSpPr>
        <p:grpSpPr>
          <a:xfrm>
            <a:off x="12547345" y="0"/>
            <a:ext cx="7556862" cy="3679825"/>
            <a:chOff x="12547345" y="0"/>
            <a:chExt cx="7556862" cy="3679825"/>
          </a:xfrm>
        </p:grpSpPr>
        <p:pic>
          <p:nvPicPr>
            <p:cNvPr id="434" name="Google Shape;434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547345" y="0"/>
              <a:ext cx="6150974" cy="355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5" name="Google Shape;435;p28"/>
            <p:cNvSpPr/>
            <p:nvPr/>
          </p:nvSpPr>
          <p:spPr>
            <a:xfrm>
              <a:off x="13729442" y="0"/>
              <a:ext cx="6374765" cy="3679825"/>
            </a:xfrm>
            <a:custGeom>
              <a:avLst/>
              <a:gdLst/>
              <a:ahLst/>
              <a:cxnLst/>
              <a:rect l="l" t="t" r="r" b="b"/>
              <a:pathLst>
                <a:path w="6374765" h="3679825" extrusionOk="0">
                  <a:moveTo>
                    <a:pt x="6374654" y="0"/>
                  </a:moveTo>
                  <a:lnTo>
                    <a:pt x="0" y="0"/>
                  </a:lnTo>
                  <a:lnTo>
                    <a:pt x="2798867" y="1615175"/>
                  </a:lnTo>
                  <a:lnTo>
                    <a:pt x="6374654" y="3679814"/>
                  </a:lnTo>
                  <a:lnTo>
                    <a:pt x="6374654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436" name="Google Shape;436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037626" y="621551"/>
              <a:ext cx="949918" cy="839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7" name="Google Shape;437;p28"/>
          <p:cNvSpPr txBox="1"/>
          <p:nvPr/>
        </p:nvSpPr>
        <p:spPr>
          <a:xfrm>
            <a:off x="2123335" y="2859461"/>
            <a:ext cx="246380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Unidades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9" name="Google Shape;439;p28"/>
          <p:cNvSpPr txBox="1"/>
          <p:nvPr/>
        </p:nvSpPr>
        <p:spPr>
          <a:xfrm>
            <a:off x="2114123" y="1732150"/>
            <a:ext cx="114123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GAMIFICACIÓN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0" name="Google Shape;440;p28"/>
          <p:cNvSpPr txBox="1"/>
          <p:nvPr/>
        </p:nvSpPr>
        <p:spPr>
          <a:xfrm>
            <a:off x="2114122" y="4262475"/>
            <a:ext cx="6400500" cy="1651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$10.000.000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41" name="Google Shape;44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16694" y="606550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 descr="Gaming Vectores, Iconos, Gráficos y Fondos para Descargar Grat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323" y="4286375"/>
            <a:ext cx="12592200" cy="7442917"/>
          </a:xfrm>
          <a:prstGeom prst="flowChar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ángulo 25"/>
          <p:cNvSpPr/>
          <p:nvPr/>
        </p:nvSpPr>
        <p:spPr>
          <a:xfrm>
            <a:off x="9473567" y="2645919"/>
            <a:ext cx="69298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Tu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logo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quedará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en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cada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cartón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entregado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a la hora del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registro</a:t>
            </a:r>
            <a:r>
              <a:rPr lang="en-US" sz="200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</a:p>
          <a:p>
            <a:endParaRPr lang="en-US" sz="2000" dirty="0">
              <a:solidFill>
                <a:srgbClr val="333333"/>
              </a:solidFill>
              <a:latin typeface="Trebuchet MS"/>
              <a:sym typeface="Trebuchet MS"/>
            </a:endParaRPr>
          </a:p>
          <a:p>
            <a:r>
              <a:rPr lang="en-US" sz="2000" dirty="0" err="1">
                <a:solidFill>
                  <a:srgbClr val="333333"/>
                </a:solidFill>
                <a:latin typeface="Trebuchet MS"/>
                <a:sym typeface="Trebuchet MS"/>
              </a:rPr>
              <a:t>Visibilidad</a:t>
            </a:r>
            <a:r>
              <a:rPr lang="en-US" sz="2000" dirty="0">
                <a:solidFill>
                  <a:srgbClr val="333333"/>
                </a:solidFill>
                <a:latin typeface="Trebuchet MS"/>
                <a:sym typeface="Trebuchet MS"/>
              </a:rPr>
              <a:t> perfecta para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sym typeface="Trebuchet MS"/>
              </a:rPr>
              <a:t>tu</a:t>
            </a:r>
            <a:r>
              <a:rPr lang="en-US" sz="2000" dirty="0">
                <a:solidFill>
                  <a:srgbClr val="333333"/>
                </a:solidFill>
                <a:latin typeface="Trebuchet MS"/>
                <a:sym typeface="Trebuchet MS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rebuchet MS"/>
                <a:sym typeface="Trebuchet MS"/>
              </a:rPr>
              <a:t>marca</a:t>
            </a:r>
            <a:r>
              <a:rPr lang="en-US" sz="2000" dirty="0">
                <a:solidFill>
                  <a:srgbClr val="333333"/>
                </a:solidFill>
                <a:latin typeface="Trebuchet MS"/>
                <a:sym typeface="Trebuchet MS"/>
              </a:rPr>
              <a:t>.</a:t>
            </a:r>
            <a:endParaRPr lang="es-CO" sz="2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C96E35-B08F-B360-3608-D638A7847F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20" y="129107"/>
            <a:ext cx="1579001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16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"/>
          <p:cNvSpPr txBox="1"/>
          <p:nvPr/>
        </p:nvSpPr>
        <p:spPr>
          <a:xfrm>
            <a:off x="16009866" y="10523377"/>
            <a:ext cx="3752850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1" name="Google Shape;291;p19"/>
          <p:cNvSpPr txBox="1">
            <a:spLocks noGrp="1"/>
          </p:cNvSpPr>
          <p:nvPr>
            <p:ph type="title"/>
          </p:nvPr>
        </p:nvSpPr>
        <p:spPr>
          <a:xfrm>
            <a:off x="2051297" y="441723"/>
            <a:ext cx="7284300" cy="2074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TALLER CORPORATIVO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92" name="Google Shape;292;p19"/>
          <p:cNvGrpSpPr/>
          <p:nvPr/>
        </p:nvGrpSpPr>
        <p:grpSpPr>
          <a:xfrm>
            <a:off x="0" y="7786003"/>
            <a:ext cx="7284291" cy="3522979"/>
            <a:chOff x="0" y="7786003"/>
            <a:chExt cx="7284291" cy="3522979"/>
          </a:xfrm>
        </p:grpSpPr>
        <p:pic>
          <p:nvPicPr>
            <p:cNvPr id="293" name="Google Shape;293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14871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19"/>
            <p:cNvSpPr/>
            <p:nvPr/>
          </p:nvSpPr>
          <p:spPr>
            <a:xfrm>
              <a:off x="0" y="7786003"/>
              <a:ext cx="6102350" cy="3522979"/>
            </a:xfrm>
            <a:custGeom>
              <a:avLst/>
              <a:gdLst/>
              <a:ahLst/>
              <a:cxnLst/>
              <a:rect l="l" t="t" r="r" b="b"/>
              <a:pathLst>
                <a:path w="6102350" h="3522979" extrusionOk="0">
                  <a:moveTo>
                    <a:pt x="0" y="0"/>
                  </a:moveTo>
                  <a:lnTo>
                    <a:pt x="0" y="3522552"/>
                  </a:lnTo>
                  <a:lnTo>
                    <a:pt x="6102264" y="3522552"/>
                  </a:lnTo>
                  <a:lnTo>
                    <a:pt x="3484878" y="2012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95;p19"/>
          <p:cNvSpPr txBox="1"/>
          <p:nvPr/>
        </p:nvSpPr>
        <p:spPr>
          <a:xfrm>
            <a:off x="2051297" y="2593339"/>
            <a:ext cx="6724200" cy="54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2159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4 </a:t>
            </a:r>
            <a:r>
              <a:rPr lang="es-MX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Empresas – 30 Cupos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33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1750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$25.000.000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  <a:p>
            <a:pPr marL="84455" marR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todo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73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$7.000.000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  <a:p>
            <a:pPr marL="84455" marR="0" lvl="0" indent="0" algn="l" rtl="0">
              <a:lnSpc>
                <a:spcPct val="100000"/>
              </a:lnSpc>
              <a:spcBef>
                <a:spcPts val="710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compartido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, 4 </a:t>
            </a: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máx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6" name="Google Shape;2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14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5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30491" y="-1"/>
            <a:ext cx="697360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Archivo:Disponible.png - Wikipedia, la enciclopedia libre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319" y="8628135"/>
            <a:ext cx="1461890" cy="1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667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eriódico El Tiempo, Bogotá, Colombia | Periodico el tiempo, Colombia, Lo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86802" cy="1163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2" name="Google Shape;302;p20"/>
          <p:cNvSpPr txBox="1"/>
          <p:nvPr/>
        </p:nvSpPr>
        <p:spPr>
          <a:xfrm>
            <a:off x="355892" y="10523377"/>
            <a:ext cx="3752850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03" name="Google Shape;303;p20"/>
          <p:cNvGrpSpPr/>
          <p:nvPr/>
        </p:nvGrpSpPr>
        <p:grpSpPr>
          <a:xfrm>
            <a:off x="12728900" y="7733514"/>
            <a:ext cx="7375818" cy="3575050"/>
            <a:chOff x="12728900" y="7733514"/>
            <a:chExt cx="7375818" cy="3575050"/>
          </a:xfrm>
        </p:grpSpPr>
        <p:pic>
          <p:nvPicPr>
            <p:cNvPr id="304" name="Google Shape;304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28900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20"/>
            <p:cNvSpPr/>
            <p:nvPr/>
          </p:nvSpPr>
          <p:spPr>
            <a:xfrm>
              <a:off x="13910928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06" name="Google Shape;306;p20"/>
          <p:cNvSpPr txBox="1"/>
          <p:nvPr/>
        </p:nvSpPr>
        <p:spPr>
          <a:xfrm>
            <a:off x="11469092" y="4492355"/>
            <a:ext cx="5584200" cy="308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2159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5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Avisos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de media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página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33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$3.500.000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11427326" y="1997291"/>
            <a:ext cx="9962700" cy="2074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AVISOS EN PERIÓDICO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17" name="Google Shape;3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Archivo:Disponible.png - Wikipedia, la enciclopedia libre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7375" y="394339"/>
            <a:ext cx="1461890" cy="1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22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ndera inflable - bandera inflable personalizada | Fabricante de CAT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4626"/>
            <a:ext cx="9444329" cy="82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Google Shape;32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20601" y="7507804"/>
            <a:ext cx="6583498" cy="380075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1"/>
          <p:cNvSpPr txBox="1"/>
          <p:nvPr/>
        </p:nvSpPr>
        <p:spPr>
          <a:xfrm>
            <a:off x="355904" y="10523375"/>
            <a:ext cx="54945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6" name="Google Shape;326;p21"/>
          <p:cNvSpPr txBox="1"/>
          <p:nvPr/>
        </p:nvSpPr>
        <p:spPr>
          <a:xfrm>
            <a:off x="10072010" y="642939"/>
            <a:ext cx="8545800" cy="612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02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BANDERA PARQUEADERO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1265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18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Espacios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. 6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por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parqueadero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instalado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donde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tu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marca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será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la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primera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en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ser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visualizada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$2.000.000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27" name="Google Shape;327;p21"/>
          <p:cNvGrpSpPr/>
          <p:nvPr/>
        </p:nvGrpSpPr>
        <p:grpSpPr>
          <a:xfrm>
            <a:off x="0" y="0"/>
            <a:ext cx="7539131" cy="3669665"/>
            <a:chOff x="0" y="0"/>
            <a:chExt cx="7539131" cy="3669665"/>
          </a:xfrm>
        </p:grpSpPr>
        <p:pic>
          <p:nvPicPr>
            <p:cNvPr id="328" name="Google Shape;328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88167" y="0"/>
              <a:ext cx="6150964" cy="355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21"/>
            <p:cNvSpPr/>
            <p:nvPr/>
          </p:nvSpPr>
          <p:spPr>
            <a:xfrm>
              <a:off x="0" y="0"/>
              <a:ext cx="6357620" cy="3669665"/>
            </a:xfrm>
            <a:custGeom>
              <a:avLst/>
              <a:gdLst/>
              <a:ahLst/>
              <a:cxnLst/>
              <a:rect l="l" t="t" r="r" b="b"/>
              <a:pathLst>
                <a:path w="6357620" h="3669665" extrusionOk="0">
                  <a:moveTo>
                    <a:pt x="6357042" y="0"/>
                  </a:moveTo>
                  <a:lnTo>
                    <a:pt x="0" y="0"/>
                  </a:lnTo>
                  <a:lnTo>
                    <a:pt x="0" y="3669647"/>
                  </a:lnTo>
                  <a:lnTo>
                    <a:pt x="3558174" y="1615175"/>
                  </a:lnTo>
                  <a:lnTo>
                    <a:pt x="63570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30" name="Google Shape;330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79948" y="620714"/>
              <a:ext cx="949918" cy="8393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1" name="Google Shape;33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144" y="420250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Archivo:Disponible.png - Wikipedia, la enciclopedia libre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010" y="8450340"/>
            <a:ext cx="1461890" cy="1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919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0601" y="7507804"/>
            <a:ext cx="6583498" cy="380075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1"/>
          <p:cNvSpPr txBox="1"/>
          <p:nvPr/>
        </p:nvSpPr>
        <p:spPr>
          <a:xfrm>
            <a:off x="355904" y="10523375"/>
            <a:ext cx="54945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6" name="Google Shape;326;p21"/>
          <p:cNvSpPr txBox="1"/>
          <p:nvPr/>
        </p:nvSpPr>
        <p:spPr>
          <a:xfrm>
            <a:off x="12539450" y="420250"/>
            <a:ext cx="8545800" cy="567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02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BRANDING COMIDAS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1265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2159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2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Espacios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4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$8.000.000</a:t>
            </a:r>
            <a:endParaRPr sz="6700" dirty="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27" name="Google Shape;327;p21"/>
          <p:cNvGrpSpPr/>
          <p:nvPr/>
        </p:nvGrpSpPr>
        <p:grpSpPr>
          <a:xfrm>
            <a:off x="0" y="0"/>
            <a:ext cx="7539131" cy="3669665"/>
            <a:chOff x="0" y="0"/>
            <a:chExt cx="7539131" cy="3669665"/>
          </a:xfrm>
        </p:grpSpPr>
        <p:pic>
          <p:nvPicPr>
            <p:cNvPr id="328" name="Google Shape;328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88167" y="0"/>
              <a:ext cx="6150964" cy="355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21"/>
            <p:cNvSpPr/>
            <p:nvPr/>
          </p:nvSpPr>
          <p:spPr>
            <a:xfrm>
              <a:off x="0" y="0"/>
              <a:ext cx="6357620" cy="3669665"/>
            </a:xfrm>
            <a:custGeom>
              <a:avLst/>
              <a:gdLst/>
              <a:ahLst/>
              <a:cxnLst/>
              <a:rect l="l" t="t" r="r" b="b"/>
              <a:pathLst>
                <a:path w="6357620" h="3669665" extrusionOk="0">
                  <a:moveTo>
                    <a:pt x="6357042" y="0"/>
                  </a:moveTo>
                  <a:lnTo>
                    <a:pt x="0" y="0"/>
                  </a:lnTo>
                  <a:lnTo>
                    <a:pt x="0" y="3669647"/>
                  </a:lnTo>
                  <a:lnTo>
                    <a:pt x="3558174" y="1615175"/>
                  </a:lnTo>
                  <a:lnTo>
                    <a:pt x="63570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330" name="Google Shape;330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9948" y="620714"/>
              <a:ext cx="949918" cy="8393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1" name="Google Shape;33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144" y="420250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5 of the Most Irresistible Marketing Ideas for Catering Business Own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9" y="4819757"/>
            <a:ext cx="11291189" cy="617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rchivo:Disponible.png - Wikipedia, la enciclopedia libre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282" y="772971"/>
            <a:ext cx="1461890" cy="1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854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2125" y="-105925"/>
            <a:ext cx="20541025" cy="116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9"/>
          <p:cNvSpPr txBox="1"/>
          <p:nvPr/>
        </p:nvSpPr>
        <p:spPr>
          <a:xfrm>
            <a:off x="10208124" y="4419975"/>
            <a:ext cx="9299100" cy="23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5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MÁS RELACIONAMIENTO  MÁS CONOCIMIENTO</a:t>
            </a:r>
            <a:endParaRPr sz="5150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5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MÁS EXPERIENCIA</a:t>
            </a:r>
            <a:endParaRPr sz="51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8" name="Google Shape;448;p29"/>
          <p:cNvSpPr/>
          <p:nvPr/>
        </p:nvSpPr>
        <p:spPr>
          <a:xfrm>
            <a:off x="9779806" y="4115058"/>
            <a:ext cx="0" cy="2953384"/>
          </a:xfrm>
          <a:custGeom>
            <a:avLst/>
            <a:gdLst/>
            <a:ahLst/>
            <a:cxnLst/>
            <a:rect l="l" t="t" r="r" b="b"/>
            <a:pathLst>
              <a:path w="120000" h="2953384" extrusionOk="0">
                <a:moveTo>
                  <a:pt x="0" y="0"/>
                </a:moveTo>
                <a:lnTo>
                  <a:pt x="0" y="2952789"/>
                </a:lnTo>
              </a:path>
            </a:pathLst>
          </a:custGeom>
          <a:noFill/>
          <a:ln w="628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49" name="Google Shape;44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3646" y="4215489"/>
            <a:ext cx="7147828" cy="31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3806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 txBox="1"/>
          <p:nvPr/>
        </p:nvSpPr>
        <p:spPr>
          <a:xfrm>
            <a:off x="3023825" y="2020178"/>
            <a:ext cx="5304900" cy="13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Más del </a:t>
            </a:r>
            <a:r>
              <a:rPr lang="en-US" sz="295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50% </a:t>
            </a: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de nuestros asistentes  son directivos de empresas.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" name="Google Shape;80;p4"/>
          <p:cNvSpPr txBox="1"/>
          <p:nvPr/>
        </p:nvSpPr>
        <p:spPr>
          <a:xfrm>
            <a:off x="3023835" y="3950163"/>
            <a:ext cx="5014595" cy="30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Para el 2023 esperamos alcanzar  más de </a:t>
            </a:r>
            <a:r>
              <a:rPr lang="en-US" sz="295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2000 asistentes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5000">
              <a:latin typeface="Tahoma"/>
              <a:ea typeface="Tahoma"/>
              <a:cs typeface="Tahoma"/>
              <a:sym typeface="Tahoma"/>
            </a:endParaRPr>
          </a:p>
          <a:p>
            <a:pPr marL="12700" marR="567690" lvl="0" indent="0" algn="just" rtl="0">
              <a:lnSpc>
                <a:spcPct val="1006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Durante más de 6 años hemos  recibido </a:t>
            </a:r>
            <a:r>
              <a:rPr lang="en-US" sz="295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95.000 </a:t>
            </a: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visitantes en  nuestro portal web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1" name="Google Shape;81;p4"/>
          <p:cNvSpPr txBox="1">
            <a:spLocks noGrp="1"/>
          </p:cNvSpPr>
          <p:nvPr>
            <p:ph type="title"/>
          </p:nvPr>
        </p:nvSpPr>
        <p:spPr>
          <a:xfrm>
            <a:off x="10835032" y="2003207"/>
            <a:ext cx="597281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33333"/>
                </a:solidFill>
              </a:rPr>
              <a:t>Un crecimiento de más del </a:t>
            </a:r>
            <a:r>
              <a:rPr lang="en-US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200% </a:t>
            </a:r>
            <a:r>
              <a:rPr lang="en-US">
                <a:solidFill>
                  <a:srgbClr val="333333"/>
                </a:solidFill>
              </a:rPr>
              <a:t>de  público en nuestras plataformas digitales</a:t>
            </a:r>
            <a:endParaRPr/>
          </a:p>
        </p:txBody>
      </p:sp>
      <p:sp>
        <p:nvSpPr>
          <p:cNvPr id="82" name="Google Shape;82;p4"/>
          <p:cNvSpPr txBox="1"/>
          <p:nvPr/>
        </p:nvSpPr>
        <p:spPr>
          <a:xfrm>
            <a:off x="10835032" y="4187643"/>
            <a:ext cx="6139180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Más de </a:t>
            </a:r>
            <a:r>
              <a:rPr lang="en-US" sz="295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20 </a:t>
            </a: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conferencistas internacionales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" name="Google Shape;83;p4"/>
          <p:cNvSpPr txBox="1"/>
          <p:nvPr/>
        </p:nvSpPr>
        <p:spPr>
          <a:xfrm>
            <a:off x="10835032" y="6062224"/>
            <a:ext cx="3593465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Un foro </a:t>
            </a:r>
            <a:r>
              <a:rPr lang="en-US" sz="295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Multisectorial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4" name="Google Shape;8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41272"/>
            <a:ext cx="6352311" cy="36672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4"/>
          <p:cNvGrpSpPr/>
          <p:nvPr/>
        </p:nvGrpSpPr>
        <p:grpSpPr>
          <a:xfrm>
            <a:off x="7288165" y="4032285"/>
            <a:ext cx="12815934" cy="7276270"/>
            <a:chOff x="7288165" y="4032285"/>
            <a:chExt cx="12815934" cy="7276270"/>
          </a:xfrm>
        </p:grpSpPr>
        <p:pic>
          <p:nvPicPr>
            <p:cNvPr id="86" name="Google Shape;86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88165" y="4858490"/>
              <a:ext cx="12815934" cy="6450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4"/>
            <p:cNvSpPr/>
            <p:nvPr/>
          </p:nvSpPr>
          <p:spPr>
            <a:xfrm>
              <a:off x="9482464" y="5909341"/>
              <a:ext cx="897255" cy="894080"/>
            </a:xfrm>
            <a:custGeom>
              <a:avLst/>
              <a:gdLst/>
              <a:ahLst/>
              <a:cxnLst/>
              <a:rect l="l" t="t" r="r" b="b"/>
              <a:pathLst>
                <a:path w="897254" h="894079" extrusionOk="0">
                  <a:moveTo>
                    <a:pt x="473360" y="0"/>
                  </a:moveTo>
                  <a:lnTo>
                    <a:pt x="424405" y="0"/>
                  </a:lnTo>
                  <a:lnTo>
                    <a:pt x="376215" y="5080"/>
                  </a:lnTo>
                  <a:lnTo>
                    <a:pt x="329932" y="15240"/>
                  </a:lnTo>
                  <a:lnTo>
                    <a:pt x="285600" y="29210"/>
                  </a:lnTo>
                  <a:lnTo>
                    <a:pt x="243264" y="46990"/>
                  </a:lnTo>
                  <a:lnTo>
                    <a:pt x="202969" y="71120"/>
                  </a:lnTo>
                  <a:lnTo>
                    <a:pt x="164758" y="99060"/>
                  </a:lnTo>
                  <a:lnTo>
                    <a:pt x="128676" y="130810"/>
                  </a:lnTo>
                  <a:lnTo>
                    <a:pt x="94262" y="168910"/>
                  </a:lnTo>
                  <a:lnTo>
                    <a:pt x="65447" y="209550"/>
                  </a:lnTo>
                  <a:lnTo>
                    <a:pt x="42078" y="252730"/>
                  </a:lnTo>
                  <a:lnTo>
                    <a:pt x="24001" y="297180"/>
                  </a:lnTo>
                  <a:lnTo>
                    <a:pt x="11065" y="342900"/>
                  </a:lnTo>
                  <a:lnTo>
                    <a:pt x="3115" y="391160"/>
                  </a:lnTo>
                  <a:lnTo>
                    <a:pt x="0" y="440690"/>
                  </a:lnTo>
                  <a:lnTo>
                    <a:pt x="2815" y="492760"/>
                  </a:lnTo>
                  <a:lnTo>
                    <a:pt x="10471" y="542290"/>
                  </a:lnTo>
                  <a:lnTo>
                    <a:pt x="23019" y="589280"/>
                  </a:lnTo>
                  <a:lnTo>
                    <a:pt x="40511" y="633730"/>
                  </a:lnTo>
                  <a:lnTo>
                    <a:pt x="62996" y="675640"/>
                  </a:lnTo>
                  <a:lnTo>
                    <a:pt x="90528" y="716280"/>
                  </a:lnTo>
                  <a:lnTo>
                    <a:pt x="123158" y="753110"/>
                  </a:lnTo>
                  <a:lnTo>
                    <a:pt x="159231" y="787400"/>
                  </a:lnTo>
                  <a:lnTo>
                    <a:pt x="197582" y="816610"/>
                  </a:lnTo>
                  <a:lnTo>
                    <a:pt x="238215" y="842010"/>
                  </a:lnTo>
                  <a:lnTo>
                    <a:pt x="281133" y="863600"/>
                  </a:lnTo>
                  <a:lnTo>
                    <a:pt x="326339" y="878840"/>
                  </a:lnTo>
                  <a:lnTo>
                    <a:pt x="373837" y="889000"/>
                  </a:lnTo>
                  <a:lnTo>
                    <a:pt x="423631" y="894080"/>
                  </a:lnTo>
                  <a:lnTo>
                    <a:pt x="476214" y="894080"/>
                  </a:lnTo>
                  <a:lnTo>
                    <a:pt x="526843" y="887730"/>
                  </a:lnTo>
                  <a:lnTo>
                    <a:pt x="575486" y="876300"/>
                  </a:lnTo>
                  <a:lnTo>
                    <a:pt x="615449" y="861060"/>
                  </a:lnTo>
                  <a:lnTo>
                    <a:pt x="415852" y="861060"/>
                  </a:lnTo>
                  <a:lnTo>
                    <a:pt x="368270" y="854710"/>
                  </a:lnTo>
                  <a:lnTo>
                    <a:pt x="322451" y="842010"/>
                  </a:lnTo>
                  <a:lnTo>
                    <a:pt x="278930" y="826770"/>
                  </a:lnTo>
                  <a:lnTo>
                    <a:pt x="238242" y="805180"/>
                  </a:lnTo>
                  <a:lnTo>
                    <a:pt x="200921" y="779780"/>
                  </a:lnTo>
                  <a:lnTo>
                    <a:pt x="167502" y="751840"/>
                  </a:lnTo>
                  <a:lnTo>
                    <a:pt x="191625" y="727710"/>
                  </a:lnTo>
                  <a:lnTo>
                    <a:pt x="143199" y="727710"/>
                  </a:lnTo>
                  <a:lnTo>
                    <a:pt x="113413" y="693420"/>
                  </a:lnTo>
                  <a:lnTo>
                    <a:pt x="87831" y="655320"/>
                  </a:lnTo>
                  <a:lnTo>
                    <a:pt x="66716" y="614680"/>
                  </a:lnTo>
                  <a:lnTo>
                    <a:pt x="50330" y="571500"/>
                  </a:lnTo>
                  <a:lnTo>
                    <a:pt x="38936" y="525780"/>
                  </a:lnTo>
                  <a:lnTo>
                    <a:pt x="32797" y="478790"/>
                  </a:lnTo>
                  <a:lnTo>
                    <a:pt x="32174" y="430530"/>
                  </a:lnTo>
                  <a:lnTo>
                    <a:pt x="37331" y="382270"/>
                  </a:lnTo>
                  <a:lnTo>
                    <a:pt x="48529" y="334010"/>
                  </a:lnTo>
                  <a:lnTo>
                    <a:pt x="66032" y="284480"/>
                  </a:lnTo>
                  <a:lnTo>
                    <a:pt x="90101" y="236220"/>
                  </a:lnTo>
                  <a:lnTo>
                    <a:pt x="119651" y="191770"/>
                  </a:lnTo>
                  <a:lnTo>
                    <a:pt x="152600" y="152400"/>
                  </a:lnTo>
                  <a:lnTo>
                    <a:pt x="188468" y="119380"/>
                  </a:lnTo>
                  <a:lnTo>
                    <a:pt x="226777" y="91440"/>
                  </a:lnTo>
                  <a:lnTo>
                    <a:pt x="267046" y="69850"/>
                  </a:lnTo>
                  <a:lnTo>
                    <a:pt x="308796" y="52070"/>
                  </a:lnTo>
                  <a:lnTo>
                    <a:pt x="351548" y="39370"/>
                  </a:lnTo>
                  <a:lnTo>
                    <a:pt x="394823" y="33020"/>
                  </a:lnTo>
                  <a:lnTo>
                    <a:pt x="438140" y="29210"/>
                  </a:lnTo>
                  <a:lnTo>
                    <a:pt x="615890" y="29210"/>
                  </a:lnTo>
                  <a:lnTo>
                    <a:pt x="609904" y="26670"/>
                  </a:lnTo>
                  <a:lnTo>
                    <a:pt x="566160" y="12700"/>
                  </a:lnTo>
                  <a:lnTo>
                    <a:pt x="520629" y="3810"/>
                  </a:lnTo>
                  <a:lnTo>
                    <a:pt x="473360" y="0"/>
                  </a:lnTo>
                  <a:close/>
                </a:path>
                <a:path w="897254" h="894079" extrusionOk="0">
                  <a:moveTo>
                    <a:pt x="885397" y="548640"/>
                  </a:moveTo>
                  <a:lnTo>
                    <a:pt x="847817" y="548640"/>
                  </a:lnTo>
                  <a:lnTo>
                    <a:pt x="850141" y="549910"/>
                  </a:lnTo>
                  <a:lnTo>
                    <a:pt x="846179" y="566420"/>
                  </a:lnTo>
                  <a:lnTo>
                    <a:pt x="827545" y="615950"/>
                  </a:lnTo>
                  <a:lnTo>
                    <a:pt x="802861" y="661670"/>
                  </a:lnTo>
                  <a:lnTo>
                    <a:pt x="773744" y="704850"/>
                  </a:lnTo>
                  <a:lnTo>
                    <a:pt x="740203" y="741680"/>
                  </a:lnTo>
                  <a:lnTo>
                    <a:pt x="702249" y="774700"/>
                  </a:lnTo>
                  <a:lnTo>
                    <a:pt x="659889" y="802640"/>
                  </a:lnTo>
                  <a:lnTo>
                    <a:pt x="613133" y="826770"/>
                  </a:lnTo>
                  <a:lnTo>
                    <a:pt x="563839" y="844550"/>
                  </a:lnTo>
                  <a:lnTo>
                    <a:pt x="514172" y="855980"/>
                  </a:lnTo>
                  <a:lnTo>
                    <a:pt x="464665" y="861060"/>
                  </a:lnTo>
                  <a:lnTo>
                    <a:pt x="615449" y="861060"/>
                  </a:lnTo>
                  <a:lnTo>
                    <a:pt x="666683" y="835660"/>
                  </a:lnTo>
                  <a:lnTo>
                    <a:pt x="709173" y="807720"/>
                  </a:lnTo>
                  <a:lnTo>
                    <a:pt x="749547" y="773430"/>
                  </a:lnTo>
                  <a:lnTo>
                    <a:pt x="786461" y="736600"/>
                  </a:lnTo>
                  <a:lnTo>
                    <a:pt x="818261" y="697230"/>
                  </a:lnTo>
                  <a:lnTo>
                    <a:pt x="844838" y="655320"/>
                  </a:lnTo>
                  <a:lnTo>
                    <a:pt x="866083" y="610870"/>
                  </a:lnTo>
                  <a:lnTo>
                    <a:pt x="881888" y="565150"/>
                  </a:lnTo>
                  <a:lnTo>
                    <a:pt x="885397" y="548640"/>
                  </a:lnTo>
                  <a:close/>
                </a:path>
                <a:path w="897254" h="894079" extrusionOk="0">
                  <a:moveTo>
                    <a:pt x="454233" y="62230"/>
                  </a:moveTo>
                  <a:lnTo>
                    <a:pt x="447693" y="62230"/>
                  </a:lnTo>
                  <a:lnTo>
                    <a:pt x="435683" y="63500"/>
                  </a:lnTo>
                  <a:lnTo>
                    <a:pt x="432887" y="66040"/>
                  </a:lnTo>
                  <a:lnTo>
                    <a:pt x="432878" y="146050"/>
                  </a:lnTo>
                  <a:lnTo>
                    <a:pt x="432752" y="375920"/>
                  </a:lnTo>
                  <a:lnTo>
                    <a:pt x="432636" y="433070"/>
                  </a:lnTo>
                  <a:lnTo>
                    <a:pt x="430751" y="439420"/>
                  </a:lnTo>
                  <a:lnTo>
                    <a:pt x="392420" y="477520"/>
                  </a:lnTo>
                  <a:lnTo>
                    <a:pt x="286856" y="584200"/>
                  </a:lnTo>
                  <a:lnTo>
                    <a:pt x="145074" y="725170"/>
                  </a:lnTo>
                  <a:lnTo>
                    <a:pt x="144110" y="726440"/>
                  </a:lnTo>
                  <a:lnTo>
                    <a:pt x="143199" y="727710"/>
                  </a:lnTo>
                  <a:lnTo>
                    <a:pt x="191625" y="727710"/>
                  </a:lnTo>
                  <a:lnTo>
                    <a:pt x="449358" y="469900"/>
                  </a:lnTo>
                  <a:lnTo>
                    <a:pt x="542119" y="469900"/>
                  </a:lnTo>
                  <a:lnTo>
                    <a:pt x="543528" y="468630"/>
                  </a:lnTo>
                  <a:lnTo>
                    <a:pt x="494843" y="468630"/>
                  </a:lnTo>
                  <a:lnTo>
                    <a:pt x="480922" y="454660"/>
                  </a:lnTo>
                  <a:lnTo>
                    <a:pt x="464859" y="417830"/>
                  </a:lnTo>
                  <a:lnTo>
                    <a:pt x="464985" y="375920"/>
                  </a:lnTo>
                  <a:lnTo>
                    <a:pt x="465169" y="364490"/>
                  </a:lnTo>
                  <a:lnTo>
                    <a:pt x="467137" y="359410"/>
                  </a:lnTo>
                  <a:lnTo>
                    <a:pt x="513038" y="316230"/>
                  </a:lnTo>
                  <a:lnTo>
                    <a:pt x="464875" y="316230"/>
                  </a:lnTo>
                  <a:lnTo>
                    <a:pt x="464778" y="198120"/>
                  </a:lnTo>
                  <a:lnTo>
                    <a:pt x="464697" y="191770"/>
                  </a:lnTo>
                  <a:lnTo>
                    <a:pt x="464561" y="184150"/>
                  </a:lnTo>
                  <a:lnTo>
                    <a:pt x="466436" y="179070"/>
                  </a:lnTo>
                  <a:lnTo>
                    <a:pt x="495119" y="153670"/>
                  </a:lnTo>
                  <a:lnTo>
                    <a:pt x="512908" y="137160"/>
                  </a:lnTo>
                  <a:lnTo>
                    <a:pt x="464875" y="137160"/>
                  </a:lnTo>
                  <a:lnTo>
                    <a:pt x="464834" y="81280"/>
                  </a:lnTo>
                  <a:lnTo>
                    <a:pt x="463364" y="72390"/>
                  </a:lnTo>
                  <a:lnTo>
                    <a:pt x="459644" y="67310"/>
                  </a:lnTo>
                  <a:lnTo>
                    <a:pt x="454233" y="62230"/>
                  </a:lnTo>
                  <a:close/>
                </a:path>
                <a:path w="897254" h="894079" extrusionOk="0">
                  <a:moveTo>
                    <a:pt x="542119" y="469900"/>
                  </a:moveTo>
                  <a:lnTo>
                    <a:pt x="449358" y="469900"/>
                  </a:lnTo>
                  <a:lnTo>
                    <a:pt x="677425" y="697230"/>
                  </a:lnTo>
                  <a:lnTo>
                    <a:pt x="694806" y="715010"/>
                  </a:lnTo>
                  <a:lnTo>
                    <a:pt x="700931" y="718820"/>
                  </a:lnTo>
                  <a:lnTo>
                    <a:pt x="707296" y="721360"/>
                  </a:lnTo>
                  <a:lnTo>
                    <a:pt x="713510" y="720090"/>
                  </a:lnTo>
                  <a:lnTo>
                    <a:pt x="719182" y="716280"/>
                  </a:lnTo>
                  <a:lnTo>
                    <a:pt x="722994" y="711200"/>
                  </a:lnTo>
                  <a:lnTo>
                    <a:pt x="724078" y="704850"/>
                  </a:lnTo>
                  <a:lnTo>
                    <a:pt x="722408" y="698500"/>
                  </a:lnTo>
                  <a:lnTo>
                    <a:pt x="717957" y="692150"/>
                  </a:lnTo>
                  <a:lnTo>
                    <a:pt x="714041" y="688340"/>
                  </a:lnTo>
                  <a:lnTo>
                    <a:pt x="709486" y="684530"/>
                  </a:lnTo>
                  <a:lnTo>
                    <a:pt x="704407" y="680720"/>
                  </a:lnTo>
                  <a:lnTo>
                    <a:pt x="731986" y="655320"/>
                  </a:lnTo>
                  <a:lnTo>
                    <a:pt x="683141" y="655320"/>
                  </a:lnTo>
                  <a:lnTo>
                    <a:pt x="612326" y="584200"/>
                  </a:lnTo>
                  <a:lnTo>
                    <a:pt x="636801" y="562610"/>
                  </a:lnTo>
                  <a:lnTo>
                    <a:pt x="589123" y="562610"/>
                  </a:lnTo>
                  <a:lnTo>
                    <a:pt x="518162" y="491490"/>
                  </a:lnTo>
                  <a:lnTo>
                    <a:pt x="542119" y="469900"/>
                  </a:lnTo>
                  <a:close/>
                </a:path>
                <a:path w="897254" h="894079" extrusionOk="0">
                  <a:moveTo>
                    <a:pt x="888442" y="360680"/>
                  </a:moveTo>
                  <a:lnTo>
                    <a:pt x="858089" y="360680"/>
                  </a:lnTo>
                  <a:lnTo>
                    <a:pt x="861591" y="417830"/>
                  </a:lnTo>
                  <a:lnTo>
                    <a:pt x="862649" y="435610"/>
                  </a:lnTo>
                  <a:lnTo>
                    <a:pt x="863824" y="458470"/>
                  </a:lnTo>
                  <a:lnTo>
                    <a:pt x="863857" y="469900"/>
                  </a:lnTo>
                  <a:lnTo>
                    <a:pt x="863611" y="474980"/>
                  </a:lnTo>
                  <a:lnTo>
                    <a:pt x="862831" y="482600"/>
                  </a:lnTo>
                  <a:lnTo>
                    <a:pt x="860989" y="492760"/>
                  </a:lnTo>
                  <a:lnTo>
                    <a:pt x="856769" y="496570"/>
                  </a:lnTo>
                  <a:lnTo>
                    <a:pt x="853481" y="500380"/>
                  </a:lnTo>
                  <a:lnTo>
                    <a:pt x="845009" y="508000"/>
                  </a:lnTo>
                  <a:lnTo>
                    <a:pt x="827908" y="521970"/>
                  </a:lnTo>
                  <a:lnTo>
                    <a:pt x="819482" y="529590"/>
                  </a:lnTo>
                  <a:lnTo>
                    <a:pt x="802787" y="546100"/>
                  </a:lnTo>
                  <a:lnTo>
                    <a:pt x="769524" y="576580"/>
                  </a:lnTo>
                  <a:lnTo>
                    <a:pt x="752793" y="593090"/>
                  </a:lnTo>
                  <a:lnTo>
                    <a:pt x="735420" y="608330"/>
                  </a:lnTo>
                  <a:lnTo>
                    <a:pt x="717975" y="624840"/>
                  </a:lnTo>
                  <a:lnTo>
                    <a:pt x="683141" y="655320"/>
                  </a:lnTo>
                  <a:lnTo>
                    <a:pt x="731986" y="655320"/>
                  </a:lnTo>
                  <a:lnTo>
                    <a:pt x="847817" y="548640"/>
                  </a:lnTo>
                  <a:lnTo>
                    <a:pt x="885397" y="548640"/>
                  </a:lnTo>
                  <a:lnTo>
                    <a:pt x="892144" y="516890"/>
                  </a:lnTo>
                  <a:lnTo>
                    <a:pt x="896627" y="467360"/>
                  </a:lnTo>
                  <a:lnTo>
                    <a:pt x="896515" y="455930"/>
                  </a:lnTo>
                  <a:lnTo>
                    <a:pt x="895574" y="414020"/>
                  </a:lnTo>
                  <a:lnTo>
                    <a:pt x="888442" y="360680"/>
                  </a:lnTo>
                  <a:close/>
                </a:path>
                <a:path w="897254" h="894079" extrusionOk="0">
                  <a:moveTo>
                    <a:pt x="840709" y="229870"/>
                  </a:moveTo>
                  <a:lnTo>
                    <a:pt x="804572" y="229870"/>
                  </a:lnTo>
                  <a:lnTo>
                    <a:pt x="811563" y="242570"/>
                  </a:lnTo>
                  <a:lnTo>
                    <a:pt x="818488" y="256540"/>
                  </a:lnTo>
                  <a:lnTo>
                    <a:pt x="825216" y="270510"/>
                  </a:lnTo>
                  <a:lnTo>
                    <a:pt x="831618" y="283210"/>
                  </a:lnTo>
                  <a:lnTo>
                    <a:pt x="835144" y="292100"/>
                  </a:lnTo>
                  <a:lnTo>
                    <a:pt x="838214" y="300990"/>
                  </a:lnTo>
                  <a:lnTo>
                    <a:pt x="841202" y="309880"/>
                  </a:lnTo>
                  <a:lnTo>
                    <a:pt x="844487" y="318770"/>
                  </a:lnTo>
                  <a:lnTo>
                    <a:pt x="846434" y="323850"/>
                  </a:lnTo>
                  <a:lnTo>
                    <a:pt x="846351" y="326390"/>
                  </a:lnTo>
                  <a:lnTo>
                    <a:pt x="842005" y="330200"/>
                  </a:lnTo>
                  <a:lnTo>
                    <a:pt x="834829" y="335280"/>
                  </a:lnTo>
                  <a:lnTo>
                    <a:pt x="827867" y="341630"/>
                  </a:lnTo>
                  <a:lnTo>
                    <a:pt x="814153" y="355600"/>
                  </a:lnTo>
                  <a:lnTo>
                    <a:pt x="746599" y="417830"/>
                  </a:lnTo>
                  <a:lnTo>
                    <a:pt x="724040" y="439420"/>
                  </a:lnTo>
                  <a:lnTo>
                    <a:pt x="705652" y="455930"/>
                  </a:lnTo>
                  <a:lnTo>
                    <a:pt x="687226" y="473710"/>
                  </a:lnTo>
                  <a:lnTo>
                    <a:pt x="650262" y="506730"/>
                  </a:lnTo>
                  <a:lnTo>
                    <a:pt x="589123" y="562610"/>
                  </a:lnTo>
                  <a:lnTo>
                    <a:pt x="636801" y="562610"/>
                  </a:lnTo>
                  <a:lnTo>
                    <a:pt x="642559" y="557530"/>
                  </a:lnTo>
                  <a:lnTo>
                    <a:pt x="652922" y="548640"/>
                  </a:lnTo>
                  <a:lnTo>
                    <a:pt x="660102" y="541020"/>
                  </a:lnTo>
                  <a:lnTo>
                    <a:pt x="681487" y="521970"/>
                  </a:lnTo>
                  <a:lnTo>
                    <a:pt x="745987" y="461010"/>
                  </a:lnTo>
                  <a:lnTo>
                    <a:pt x="771656" y="438150"/>
                  </a:lnTo>
                  <a:lnTo>
                    <a:pt x="850497" y="364490"/>
                  </a:lnTo>
                  <a:lnTo>
                    <a:pt x="852654" y="364490"/>
                  </a:lnTo>
                  <a:lnTo>
                    <a:pt x="858089" y="360680"/>
                  </a:lnTo>
                  <a:lnTo>
                    <a:pt x="888442" y="360680"/>
                  </a:lnTo>
                  <a:lnTo>
                    <a:pt x="875443" y="308610"/>
                  </a:lnTo>
                  <a:lnTo>
                    <a:pt x="856636" y="260350"/>
                  </a:lnTo>
                  <a:lnTo>
                    <a:pt x="840709" y="229870"/>
                  </a:lnTo>
                  <a:close/>
                </a:path>
                <a:path w="897254" h="894079" extrusionOk="0">
                  <a:moveTo>
                    <a:pt x="764588" y="128270"/>
                  </a:moveTo>
                  <a:lnTo>
                    <a:pt x="720302" y="128270"/>
                  </a:lnTo>
                  <a:lnTo>
                    <a:pt x="750843" y="162560"/>
                  </a:lnTo>
                  <a:lnTo>
                    <a:pt x="765902" y="179070"/>
                  </a:lnTo>
                  <a:lnTo>
                    <a:pt x="782426" y="198120"/>
                  </a:lnTo>
                  <a:lnTo>
                    <a:pt x="782405" y="204470"/>
                  </a:lnTo>
                  <a:lnTo>
                    <a:pt x="714292" y="266700"/>
                  </a:lnTo>
                  <a:lnTo>
                    <a:pt x="700014" y="279400"/>
                  </a:lnTo>
                  <a:lnTo>
                    <a:pt x="692904" y="287020"/>
                  </a:lnTo>
                  <a:lnTo>
                    <a:pt x="685822" y="293370"/>
                  </a:lnTo>
                  <a:lnTo>
                    <a:pt x="620577" y="354330"/>
                  </a:lnTo>
                  <a:lnTo>
                    <a:pt x="595259" y="378460"/>
                  </a:lnTo>
                  <a:lnTo>
                    <a:pt x="544507" y="424180"/>
                  </a:lnTo>
                  <a:lnTo>
                    <a:pt x="519094" y="448310"/>
                  </a:lnTo>
                  <a:lnTo>
                    <a:pt x="513356" y="453390"/>
                  </a:lnTo>
                  <a:lnTo>
                    <a:pt x="507436" y="458470"/>
                  </a:lnTo>
                  <a:lnTo>
                    <a:pt x="494843" y="468630"/>
                  </a:lnTo>
                  <a:lnTo>
                    <a:pt x="543528" y="468630"/>
                  </a:lnTo>
                  <a:lnTo>
                    <a:pt x="551920" y="461010"/>
                  </a:lnTo>
                  <a:lnTo>
                    <a:pt x="568441" y="445770"/>
                  </a:lnTo>
                  <a:lnTo>
                    <a:pt x="601374" y="414020"/>
                  </a:lnTo>
                  <a:lnTo>
                    <a:pt x="617907" y="398780"/>
                  </a:lnTo>
                  <a:lnTo>
                    <a:pt x="643411" y="375920"/>
                  </a:lnTo>
                  <a:lnTo>
                    <a:pt x="668958" y="351790"/>
                  </a:lnTo>
                  <a:lnTo>
                    <a:pt x="738362" y="288290"/>
                  </a:lnTo>
                  <a:lnTo>
                    <a:pt x="774931" y="254000"/>
                  </a:lnTo>
                  <a:lnTo>
                    <a:pt x="796289" y="234950"/>
                  </a:lnTo>
                  <a:lnTo>
                    <a:pt x="799818" y="232410"/>
                  </a:lnTo>
                  <a:lnTo>
                    <a:pt x="804572" y="229870"/>
                  </a:lnTo>
                  <a:lnTo>
                    <a:pt x="840709" y="229870"/>
                  </a:lnTo>
                  <a:lnTo>
                    <a:pt x="832082" y="213360"/>
                  </a:lnTo>
                  <a:lnTo>
                    <a:pt x="801842" y="170180"/>
                  </a:lnTo>
                  <a:lnTo>
                    <a:pt x="765976" y="129540"/>
                  </a:lnTo>
                  <a:lnTo>
                    <a:pt x="764588" y="128270"/>
                  </a:lnTo>
                  <a:close/>
                </a:path>
                <a:path w="897254" h="894079" extrusionOk="0">
                  <a:moveTo>
                    <a:pt x="670762" y="55880"/>
                  </a:moveTo>
                  <a:lnTo>
                    <a:pt x="600044" y="55880"/>
                  </a:lnTo>
                  <a:lnTo>
                    <a:pt x="693371" y="106680"/>
                  </a:lnTo>
                  <a:lnTo>
                    <a:pt x="668177" y="130810"/>
                  </a:lnTo>
                  <a:lnTo>
                    <a:pt x="660273" y="138430"/>
                  </a:lnTo>
                  <a:lnTo>
                    <a:pt x="634164" y="161290"/>
                  </a:lnTo>
                  <a:lnTo>
                    <a:pt x="625551" y="168910"/>
                  </a:lnTo>
                  <a:lnTo>
                    <a:pt x="577709" y="214630"/>
                  </a:lnTo>
                  <a:lnTo>
                    <a:pt x="561679" y="228600"/>
                  </a:lnTo>
                  <a:lnTo>
                    <a:pt x="537877" y="250190"/>
                  </a:lnTo>
                  <a:lnTo>
                    <a:pt x="513874" y="273050"/>
                  </a:lnTo>
                  <a:lnTo>
                    <a:pt x="464875" y="316230"/>
                  </a:lnTo>
                  <a:lnTo>
                    <a:pt x="513038" y="316230"/>
                  </a:lnTo>
                  <a:lnTo>
                    <a:pt x="561909" y="270510"/>
                  </a:lnTo>
                  <a:lnTo>
                    <a:pt x="691239" y="152400"/>
                  </a:lnTo>
                  <a:lnTo>
                    <a:pt x="712376" y="132080"/>
                  </a:lnTo>
                  <a:lnTo>
                    <a:pt x="715067" y="130810"/>
                  </a:lnTo>
                  <a:lnTo>
                    <a:pt x="720302" y="128270"/>
                  </a:lnTo>
                  <a:lnTo>
                    <a:pt x="764588" y="128270"/>
                  </a:lnTo>
                  <a:lnTo>
                    <a:pt x="729895" y="96520"/>
                  </a:lnTo>
                  <a:lnTo>
                    <a:pt x="691822" y="68580"/>
                  </a:lnTo>
                  <a:lnTo>
                    <a:pt x="670762" y="55880"/>
                  </a:lnTo>
                  <a:close/>
                </a:path>
                <a:path w="897254" h="894079" extrusionOk="0">
                  <a:moveTo>
                    <a:pt x="615890" y="29210"/>
                  </a:moveTo>
                  <a:lnTo>
                    <a:pt x="438140" y="29210"/>
                  </a:lnTo>
                  <a:lnTo>
                    <a:pt x="481020" y="31750"/>
                  </a:lnTo>
                  <a:lnTo>
                    <a:pt x="522985" y="36830"/>
                  </a:lnTo>
                  <a:lnTo>
                    <a:pt x="563553" y="46990"/>
                  </a:lnTo>
                  <a:lnTo>
                    <a:pt x="464875" y="137160"/>
                  </a:lnTo>
                  <a:lnTo>
                    <a:pt x="512908" y="137160"/>
                  </a:lnTo>
                  <a:lnTo>
                    <a:pt x="541605" y="110490"/>
                  </a:lnTo>
                  <a:lnTo>
                    <a:pt x="564799" y="90170"/>
                  </a:lnTo>
                  <a:lnTo>
                    <a:pt x="573356" y="81280"/>
                  </a:lnTo>
                  <a:lnTo>
                    <a:pt x="581970" y="73660"/>
                  </a:lnTo>
                  <a:lnTo>
                    <a:pt x="600044" y="55880"/>
                  </a:lnTo>
                  <a:lnTo>
                    <a:pt x="670762" y="55880"/>
                  </a:lnTo>
                  <a:lnTo>
                    <a:pt x="651808" y="44450"/>
                  </a:lnTo>
                  <a:lnTo>
                    <a:pt x="615890" y="2921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88" name="Google Shape;8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13921" y="4032285"/>
              <a:ext cx="896791" cy="8979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" name="Google Shape;89;p4"/>
          <p:cNvSpPr/>
          <p:nvPr/>
        </p:nvSpPr>
        <p:spPr>
          <a:xfrm>
            <a:off x="9744399" y="2243948"/>
            <a:ext cx="897255" cy="539115"/>
          </a:xfrm>
          <a:custGeom>
            <a:avLst/>
            <a:gdLst/>
            <a:ahLst/>
            <a:cxnLst/>
            <a:rect l="l" t="t" r="r" b="b"/>
            <a:pathLst>
              <a:path w="897254" h="539114" extrusionOk="0">
                <a:moveTo>
                  <a:pt x="897009" y="0"/>
                </a:moveTo>
                <a:lnTo>
                  <a:pt x="890643" y="554"/>
                </a:lnTo>
                <a:lnTo>
                  <a:pt x="673162" y="586"/>
                </a:lnTo>
                <a:lnTo>
                  <a:pt x="673162" y="90960"/>
                </a:lnTo>
                <a:lnTo>
                  <a:pt x="743443" y="90960"/>
                </a:lnTo>
                <a:lnTo>
                  <a:pt x="742124" y="92583"/>
                </a:lnTo>
                <a:lnTo>
                  <a:pt x="493628" y="341612"/>
                </a:lnTo>
                <a:lnTo>
                  <a:pt x="490948" y="339675"/>
                </a:lnTo>
                <a:lnTo>
                  <a:pt x="319770" y="168350"/>
                </a:lnTo>
                <a:lnTo>
                  <a:pt x="313100" y="161995"/>
                </a:lnTo>
                <a:lnTo>
                  <a:pt x="308440" y="167199"/>
                </a:lnTo>
                <a:lnTo>
                  <a:pt x="4450" y="471252"/>
                </a:lnTo>
                <a:lnTo>
                  <a:pt x="0" y="474875"/>
                </a:lnTo>
                <a:lnTo>
                  <a:pt x="0" y="476624"/>
                </a:lnTo>
                <a:lnTo>
                  <a:pt x="4429" y="481859"/>
                </a:lnTo>
                <a:lnTo>
                  <a:pt x="43102" y="520454"/>
                </a:lnTo>
                <a:lnTo>
                  <a:pt x="60636" y="538685"/>
                </a:lnTo>
                <a:lnTo>
                  <a:pt x="63683" y="538423"/>
                </a:lnTo>
                <a:lnTo>
                  <a:pt x="308545" y="293142"/>
                </a:lnTo>
                <a:lnTo>
                  <a:pt x="310105" y="290242"/>
                </a:lnTo>
                <a:lnTo>
                  <a:pt x="312493" y="286923"/>
                </a:lnTo>
                <a:lnTo>
                  <a:pt x="493524" y="468006"/>
                </a:lnTo>
                <a:lnTo>
                  <a:pt x="807577" y="153775"/>
                </a:lnTo>
                <a:lnTo>
                  <a:pt x="807577" y="224296"/>
                </a:lnTo>
                <a:lnTo>
                  <a:pt x="897009" y="224296"/>
                </a:lnTo>
                <a:lnTo>
                  <a:pt x="897009" y="0"/>
                </a:lnTo>
                <a:close/>
              </a:path>
            </a:pathLst>
          </a:custGeom>
          <a:solidFill>
            <a:srgbClr val="1717C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1797395" y="5909463"/>
            <a:ext cx="897255" cy="894080"/>
          </a:xfrm>
          <a:custGeom>
            <a:avLst/>
            <a:gdLst/>
            <a:ahLst/>
            <a:cxnLst/>
            <a:rect l="l" t="t" r="r" b="b"/>
            <a:pathLst>
              <a:path w="897255" h="894079" extrusionOk="0">
                <a:moveTo>
                  <a:pt x="482644" y="0"/>
                </a:moveTo>
                <a:lnTo>
                  <a:pt x="411715" y="0"/>
                </a:lnTo>
                <a:lnTo>
                  <a:pt x="330555" y="15240"/>
                </a:lnTo>
                <a:lnTo>
                  <a:pt x="282729" y="30480"/>
                </a:lnTo>
                <a:lnTo>
                  <a:pt x="237102" y="52070"/>
                </a:lnTo>
                <a:lnTo>
                  <a:pt x="198588" y="74930"/>
                </a:lnTo>
                <a:lnTo>
                  <a:pt x="162476" y="101600"/>
                </a:lnTo>
                <a:lnTo>
                  <a:pt x="124355" y="137160"/>
                </a:lnTo>
                <a:lnTo>
                  <a:pt x="91201" y="175260"/>
                </a:lnTo>
                <a:lnTo>
                  <a:pt x="62767" y="217170"/>
                </a:lnTo>
                <a:lnTo>
                  <a:pt x="38805" y="262890"/>
                </a:lnTo>
                <a:lnTo>
                  <a:pt x="19182" y="313690"/>
                </a:lnTo>
                <a:lnTo>
                  <a:pt x="7099" y="367030"/>
                </a:lnTo>
                <a:lnTo>
                  <a:pt x="1581" y="408940"/>
                </a:lnTo>
                <a:lnTo>
                  <a:pt x="586" y="408940"/>
                </a:lnTo>
                <a:lnTo>
                  <a:pt x="0" y="410210"/>
                </a:lnTo>
                <a:lnTo>
                  <a:pt x="0" y="483870"/>
                </a:lnTo>
                <a:lnTo>
                  <a:pt x="1172" y="490220"/>
                </a:lnTo>
                <a:lnTo>
                  <a:pt x="2649" y="497840"/>
                </a:lnTo>
                <a:lnTo>
                  <a:pt x="3455" y="504190"/>
                </a:lnTo>
                <a:lnTo>
                  <a:pt x="11175" y="549910"/>
                </a:lnTo>
                <a:lnTo>
                  <a:pt x="23459" y="593090"/>
                </a:lnTo>
                <a:lnTo>
                  <a:pt x="40202" y="633730"/>
                </a:lnTo>
                <a:lnTo>
                  <a:pt x="61300" y="674370"/>
                </a:lnTo>
                <a:lnTo>
                  <a:pt x="86646" y="712470"/>
                </a:lnTo>
                <a:lnTo>
                  <a:pt x="113636" y="745490"/>
                </a:lnTo>
                <a:lnTo>
                  <a:pt x="143555" y="775970"/>
                </a:lnTo>
                <a:lnTo>
                  <a:pt x="182879" y="808990"/>
                </a:lnTo>
                <a:lnTo>
                  <a:pt x="225214" y="835660"/>
                </a:lnTo>
                <a:lnTo>
                  <a:pt x="270519" y="858520"/>
                </a:lnTo>
                <a:lnTo>
                  <a:pt x="318754" y="876300"/>
                </a:lnTo>
                <a:lnTo>
                  <a:pt x="362428" y="887730"/>
                </a:lnTo>
                <a:lnTo>
                  <a:pt x="407170" y="892810"/>
                </a:lnTo>
                <a:lnTo>
                  <a:pt x="441137" y="894080"/>
                </a:lnTo>
                <a:lnTo>
                  <a:pt x="475001" y="894080"/>
                </a:lnTo>
                <a:lnTo>
                  <a:pt x="528233" y="887730"/>
                </a:lnTo>
                <a:lnTo>
                  <a:pt x="575032" y="876300"/>
                </a:lnTo>
                <a:lnTo>
                  <a:pt x="631101" y="855980"/>
                </a:lnTo>
                <a:lnTo>
                  <a:pt x="666015" y="836930"/>
                </a:lnTo>
                <a:lnTo>
                  <a:pt x="421945" y="836930"/>
                </a:lnTo>
                <a:lnTo>
                  <a:pt x="413281" y="833120"/>
                </a:lnTo>
                <a:lnTo>
                  <a:pt x="404881" y="829310"/>
                </a:lnTo>
                <a:lnTo>
                  <a:pt x="396841" y="825500"/>
                </a:lnTo>
                <a:lnTo>
                  <a:pt x="389255" y="820420"/>
                </a:lnTo>
                <a:lnTo>
                  <a:pt x="382889" y="815340"/>
                </a:lnTo>
                <a:lnTo>
                  <a:pt x="304304" y="815340"/>
                </a:lnTo>
                <a:lnTo>
                  <a:pt x="254898" y="791210"/>
                </a:lnTo>
                <a:lnTo>
                  <a:pt x="203623" y="756920"/>
                </a:lnTo>
                <a:lnTo>
                  <a:pt x="161232" y="721360"/>
                </a:lnTo>
                <a:lnTo>
                  <a:pt x="138477" y="690880"/>
                </a:lnTo>
                <a:lnTo>
                  <a:pt x="230181" y="671830"/>
                </a:lnTo>
                <a:lnTo>
                  <a:pt x="287302" y="671830"/>
                </a:lnTo>
                <a:lnTo>
                  <a:pt x="284022" y="664210"/>
                </a:lnTo>
                <a:lnTo>
                  <a:pt x="421945" y="655320"/>
                </a:lnTo>
                <a:lnTo>
                  <a:pt x="845051" y="655320"/>
                </a:lnTo>
                <a:lnTo>
                  <a:pt x="848557" y="647700"/>
                </a:lnTo>
                <a:lnTo>
                  <a:pt x="786070" y="647700"/>
                </a:lnTo>
                <a:lnTo>
                  <a:pt x="775848" y="645160"/>
                </a:lnTo>
                <a:lnTo>
                  <a:pt x="107682" y="645160"/>
                </a:lnTo>
                <a:lnTo>
                  <a:pt x="79955" y="593090"/>
                </a:lnTo>
                <a:lnTo>
                  <a:pt x="65244" y="547370"/>
                </a:lnTo>
                <a:lnTo>
                  <a:pt x="56867" y="499110"/>
                </a:lnTo>
                <a:lnTo>
                  <a:pt x="54302" y="482600"/>
                </a:lnTo>
                <a:lnTo>
                  <a:pt x="53883" y="480060"/>
                </a:lnTo>
                <a:lnTo>
                  <a:pt x="53066" y="477520"/>
                </a:lnTo>
                <a:lnTo>
                  <a:pt x="52186" y="473710"/>
                </a:lnTo>
                <a:lnTo>
                  <a:pt x="897009" y="473710"/>
                </a:lnTo>
                <a:lnTo>
                  <a:pt x="897009" y="420370"/>
                </a:lnTo>
                <a:lnTo>
                  <a:pt x="52951" y="420370"/>
                </a:lnTo>
                <a:lnTo>
                  <a:pt x="58937" y="373380"/>
                </a:lnTo>
                <a:lnTo>
                  <a:pt x="70037" y="328930"/>
                </a:lnTo>
                <a:lnTo>
                  <a:pt x="86285" y="285750"/>
                </a:lnTo>
                <a:lnTo>
                  <a:pt x="107713" y="245110"/>
                </a:lnTo>
                <a:lnTo>
                  <a:pt x="848293" y="245110"/>
                </a:lnTo>
                <a:lnTo>
                  <a:pt x="843817" y="236220"/>
                </a:lnTo>
                <a:lnTo>
                  <a:pt x="420322" y="236220"/>
                </a:lnTo>
                <a:lnTo>
                  <a:pt x="412531" y="234950"/>
                </a:lnTo>
                <a:lnTo>
                  <a:pt x="393704" y="234950"/>
                </a:lnTo>
                <a:lnTo>
                  <a:pt x="356030" y="232410"/>
                </a:lnTo>
                <a:lnTo>
                  <a:pt x="337214" y="232410"/>
                </a:lnTo>
                <a:lnTo>
                  <a:pt x="311707" y="229870"/>
                </a:lnTo>
                <a:lnTo>
                  <a:pt x="298727" y="227330"/>
                </a:lnTo>
                <a:lnTo>
                  <a:pt x="285446" y="226060"/>
                </a:lnTo>
                <a:lnTo>
                  <a:pt x="287860" y="219710"/>
                </a:lnTo>
                <a:lnTo>
                  <a:pt x="232003" y="219710"/>
                </a:lnTo>
                <a:lnTo>
                  <a:pt x="139535" y="199390"/>
                </a:lnTo>
                <a:lnTo>
                  <a:pt x="174434" y="161290"/>
                </a:lnTo>
                <a:lnTo>
                  <a:pt x="212585" y="129540"/>
                </a:lnTo>
                <a:lnTo>
                  <a:pt x="254434" y="102870"/>
                </a:lnTo>
                <a:lnTo>
                  <a:pt x="300430" y="81280"/>
                </a:lnTo>
                <a:lnTo>
                  <a:pt x="375022" y="81280"/>
                </a:lnTo>
                <a:lnTo>
                  <a:pt x="377895" y="78740"/>
                </a:lnTo>
                <a:lnTo>
                  <a:pt x="395568" y="66040"/>
                </a:lnTo>
                <a:lnTo>
                  <a:pt x="415421" y="57150"/>
                </a:lnTo>
                <a:lnTo>
                  <a:pt x="667695" y="57150"/>
                </a:lnTo>
                <a:lnTo>
                  <a:pt x="663329" y="54610"/>
                </a:lnTo>
                <a:lnTo>
                  <a:pt x="605626" y="27940"/>
                </a:lnTo>
                <a:lnTo>
                  <a:pt x="553403" y="12700"/>
                </a:lnTo>
                <a:lnTo>
                  <a:pt x="483440" y="1270"/>
                </a:lnTo>
                <a:lnTo>
                  <a:pt x="482644" y="0"/>
                </a:lnTo>
                <a:close/>
              </a:path>
              <a:path w="897255" h="894079" extrusionOk="0">
                <a:moveTo>
                  <a:pt x="845051" y="655320"/>
                </a:moveTo>
                <a:lnTo>
                  <a:pt x="421945" y="655320"/>
                </a:lnTo>
                <a:lnTo>
                  <a:pt x="421945" y="836930"/>
                </a:lnTo>
                <a:lnTo>
                  <a:pt x="666015" y="836930"/>
                </a:lnTo>
                <a:lnTo>
                  <a:pt x="668104" y="835660"/>
                </a:lnTo>
                <a:lnTo>
                  <a:pt x="475263" y="835660"/>
                </a:lnTo>
                <a:lnTo>
                  <a:pt x="475263" y="656590"/>
                </a:lnTo>
                <a:lnTo>
                  <a:pt x="844467" y="656590"/>
                </a:lnTo>
                <a:lnTo>
                  <a:pt x="845051" y="655320"/>
                </a:lnTo>
                <a:close/>
              </a:path>
              <a:path w="897255" h="894079" extrusionOk="0">
                <a:moveTo>
                  <a:pt x="844467" y="656590"/>
                </a:moveTo>
                <a:lnTo>
                  <a:pt x="475263" y="656590"/>
                </a:lnTo>
                <a:lnTo>
                  <a:pt x="611185" y="665480"/>
                </a:lnTo>
                <a:lnTo>
                  <a:pt x="593486" y="707390"/>
                </a:lnTo>
                <a:lnTo>
                  <a:pt x="573194" y="746760"/>
                </a:lnTo>
                <a:lnTo>
                  <a:pt x="548159" y="782320"/>
                </a:lnTo>
                <a:lnTo>
                  <a:pt x="516232" y="812800"/>
                </a:lnTo>
                <a:lnTo>
                  <a:pt x="475263" y="835660"/>
                </a:lnTo>
                <a:lnTo>
                  <a:pt x="668104" y="835660"/>
                </a:lnTo>
                <a:lnTo>
                  <a:pt x="676464" y="830580"/>
                </a:lnTo>
                <a:lnTo>
                  <a:pt x="694965" y="819150"/>
                </a:lnTo>
                <a:lnTo>
                  <a:pt x="700411" y="815340"/>
                </a:lnTo>
                <a:lnTo>
                  <a:pt x="592296" y="815340"/>
                </a:lnTo>
                <a:lnTo>
                  <a:pt x="602588" y="797560"/>
                </a:lnTo>
                <a:lnTo>
                  <a:pt x="622838" y="764540"/>
                </a:lnTo>
                <a:lnTo>
                  <a:pt x="640836" y="728980"/>
                </a:lnTo>
                <a:lnTo>
                  <a:pt x="657125" y="692150"/>
                </a:lnTo>
                <a:lnTo>
                  <a:pt x="665644" y="673100"/>
                </a:lnTo>
                <a:lnTo>
                  <a:pt x="835403" y="673100"/>
                </a:lnTo>
                <a:lnTo>
                  <a:pt x="841545" y="662940"/>
                </a:lnTo>
                <a:lnTo>
                  <a:pt x="844467" y="656590"/>
                </a:lnTo>
                <a:close/>
              </a:path>
              <a:path w="897255" h="894079" extrusionOk="0">
                <a:moveTo>
                  <a:pt x="287302" y="671830"/>
                </a:moveTo>
                <a:lnTo>
                  <a:pt x="230181" y="671830"/>
                </a:lnTo>
                <a:lnTo>
                  <a:pt x="238318" y="690880"/>
                </a:lnTo>
                <a:lnTo>
                  <a:pt x="246136" y="709930"/>
                </a:lnTo>
                <a:lnTo>
                  <a:pt x="254114" y="728980"/>
                </a:lnTo>
                <a:lnTo>
                  <a:pt x="262735" y="746760"/>
                </a:lnTo>
                <a:lnTo>
                  <a:pt x="272396" y="764540"/>
                </a:lnTo>
                <a:lnTo>
                  <a:pt x="282797" y="781050"/>
                </a:lnTo>
                <a:lnTo>
                  <a:pt x="293560" y="798830"/>
                </a:lnTo>
                <a:lnTo>
                  <a:pt x="304304" y="815340"/>
                </a:lnTo>
                <a:lnTo>
                  <a:pt x="382889" y="815340"/>
                </a:lnTo>
                <a:lnTo>
                  <a:pt x="362201" y="798830"/>
                </a:lnTo>
                <a:lnTo>
                  <a:pt x="339866" y="772160"/>
                </a:lnTo>
                <a:lnTo>
                  <a:pt x="321227" y="744220"/>
                </a:lnTo>
                <a:lnTo>
                  <a:pt x="305257" y="713740"/>
                </a:lnTo>
                <a:lnTo>
                  <a:pt x="299856" y="701040"/>
                </a:lnTo>
                <a:lnTo>
                  <a:pt x="294683" y="689610"/>
                </a:lnTo>
                <a:lnTo>
                  <a:pt x="289489" y="676910"/>
                </a:lnTo>
                <a:lnTo>
                  <a:pt x="287302" y="671830"/>
                </a:lnTo>
                <a:close/>
              </a:path>
              <a:path w="897255" h="894079" extrusionOk="0">
                <a:moveTo>
                  <a:pt x="835403" y="673100"/>
                </a:moveTo>
                <a:lnTo>
                  <a:pt x="665644" y="673100"/>
                </a:lnTo>
                <a:lnTo>
                  <a:pt x="757610" y="693420"/>
                </a:lnTo>
                <a:lnTo>
                  <a:pt x="721749" y="731520"/>
                </a:lnTo>
                <a:lnTo>
                  <a:pt x="682343" y="765810"/>
                </a:lnTo>
                <a:lnTo>
                  <a:pt x="639241" y="792480"/>
                </a:lnTo>
                <a:lnTo>
                  <a:pt x="592296" y="815340"/>
                </a:lnTo>
                <a:lnTo>
                  <a:pt x="700411" y="815340"/>
                </a:lnTo>
                <a:lnTo>
                  <a:pt x="743557" y="783590"/>
                </a:lnTo>
                <a:lnTo>
                  <a:pt x="778625" y="749300"/>
                </a:lnTo>
                <a:lnTo>
                  <a:pt x="823120" y="693420"/>
                </a:lnTo>
                <a:lnTo>
                  <a:pt x="835403" y="673100"/>
                </a:lnTo>
                <a:close/>
              </a:path>
              <a:path w="897255" h="894079" extrusionOk="0">
                <a:moveTo>
                  <a:pt x="897009" y="473710"/>
                </a:moveTo>
                <a:lnTo>
                  <a:pt x="843052" y="473710"/>
                </a:lnTo>
                <a:lnTo>
                  <a:pt x="842248" y="482600"/>
                </a:lnTo>
                <a:lnTo>
                  <a:pt x="841548" y="491490"/>
                </a:lnTo>
                <a:lnTo>
                  <a:pt x="840580" y="500380"/>
                </a:lnTo>
                <a:lnTo>
                  <a:pt x="838969" y="509270"/>
                </a:lnTo>
                <a:lnTo>
                  <a:pt x="834269" y="528320"/>
                </a:lnTo>
                <a:lnTo>
                  <a:pt x="829324" y="548640"/>
                </a:lnTo>
                <a:lnTo>
                  <a:pt x="817818" y="586740"/>
                </a:lnTo>
                <a:lnTo>
                  <a:pt x="798753" y="628650"/>
                </a:lnTo>
                <a:lnTo>
                  <a:pt x="792049" y="642620"/>
                </a:lnTo>
                <a:lnTo>
                  <a:pt x="789735" y="647700"/>
                </a:lnTo>
                <a:lnTo>
                  <a:pt x="848557" y="647700"/>
                </a:lnTo>
                <a:lnTo>
                  <a:pt x="856738" y="629920"/>
                </a:lnTo>
                <a:lnTo>
                  <a:pt x="863320" y="613410"/>
                </a:lnTo>
                <a:lnTo>
                  <a:pt x="869648" y="595630"/>
                </a:lnTo>
                <a:lnTo>
                  <a:pt x="875577" y="579120"/>
                </a:lnTo>
                <a:lnTo>
                  <a:pt x="880957" y="561340"/>
                </a:lnTo>
                <a:lnTo>
                  <a:pt x="884341" y="548640"/>
                </a:lnTo>
                <a:lnTo>
                  <a:pt x="886980" y="534670"/>
                </a:lnTo>
                <a:lnTo>
                  <a:pt x="889318" y="520700"/>
                </a:lnTo>
                <a:lnTo>
                  <a:pt x="891794" y="506730"/>
                </a:lnTo>
                <a:lnTo>
                  <a:pt x="893334" y="499110"/>
                </a:lnTo>
                <a:lnTo>
                  <a:pt x="895260" y="491490"/>
                </a:lnTo>
                <a:lnTo>
                  <a:pt x="897009" y="483870"/>
                </a:lnTo>
                <a:lnTo>
                  <a:pt x="897009" y="473710"/>
                </a:lnTo>
                <a:close/>
              </a:path>
              <a:path w="897255" h="894079" extrusionOk="0">
                <a:moveTo>
                  <a:pt x="251290" y="473710"/>
                </a:moveTo>
                <a:lnTo>
                  <a:pt x="196360" y="473710"/>
                </a:lnTo>
                <a:lnTo>
                  <a:pt x="215218" y="621030"/>
                </a:lnTo>
                <a:lnTo>
                  <a:pt x="193386" y="624840"/>
                </a:lnTo>
                <a:lnTo>
                  <a:pt x="154441" y="633730"/>
                </a:lnTo>
                <a:lnTo>
                  <a:pt x="135016" y="638810"/>
                </a:lnTo>
                <a:lnTo>
                  <a:pt x="115692" y="642620"/>
                </a:lnTo>
                <a:lnTo>
                  <a:pt x="107682" y="645160"/>
                </a:lnTo>
                <a:lnTo>
                  <a:pt x="775848" y="645160"/>
                </a:lnTo>
                <a:lnTo>
                  <a:pt x="694073" y="624840"/>
                </a:lnTo>
                <a:lnTo>
                  <a:pt x="678827" y="624840"/>
                </a:lnTo>
                <a:lnTo>
                  <a:pt x="677518" y="622300"/>
                </a:lnTo>
                <a:lnTo>
                  <a:pt x="679466" y="613410"/>
                </a:lnTo>
                <a:lnTo>
                  <a:pt x="622703" y="613410"/>
                </a:lnTo>
                <a:lnTo>
                  <a:pt x="612267" y="612140"/>
                </a:lnTo>
                <a:lnTo>
                  <a:pt x="270044" y="612140"/>
                </a:lnTo>
                <a:lnTo>
                  <a:pt x="262642" y="577850"/>
                </a:lnTo>
                <a:lnTo>
                  <a:pt x="257113" y="543560"/>
                </a:lnTo>
                <a:lnTo>
                  <a:pt x="253362" y="509270"/>
                </a:lnTo>
                <a:lnTo>
                  <a:pt x="251290" y="473710"/>
                </a:lnTo>
                <a:close/>
              </a:path>
              <a:path w="897255" h="894079" extrusionOk="0">
                <a:moveTo>
                  <a:pt x="690649" y="623570"/>
                </a:moveTo>
                <a:lnTo>
                  <a:pt x="678827" y="624840"/>
                </a:lnTo>
                <a:lnTo>
                  <a:pt x="694073" y="624840"/>
                </a:lnTo>
                <a:lnTo>
                  <a:pt x="690649" y="623570"/>
                </a:lnTo>
                <a:close/>
              </a:path>
              <a:path w="897255" h="894079" extrusionOk="0">
                <a:moveTo>
                  <a:pt x="697298" y="473710"/>
                </a:moveTo>
                <a:lnTo>
                  <a:pt x="642996" y="473710"/>
                </a:lnTo>
                <a:lnTo>
                  <a:pt x="644441" y="474980"/>
                </a:lnTo>
                <a:lnTo>
                  <a:pt x="641580" y="509270"/>
                </a:lnTo>
                <a:lnTo>
                  <a:pt x="636259" y="556260"/>
                </a:lnTo>
                <a:lnTo>
                  <a:pt x="632483" y="581660"/>
                </a:lnTo>
                <a:lnTo>
                  <a:pt x="631361" y="589280"/>
                </a:lnTo>
                <a:lnTo>
                  <a:pt x="630077" y="595630"/>
                </a:lnTo>
                <a:lnTo>
                  <a:pt x="628616" y="601980"/>
                </a:lnTo>
                <a:lnTo>
                  <a:pt x="626965" y="609600"/>
                </a:lnTo>
                <a:lnTo>
                  <a:pt x="626504" y="610870"/>
                </a:lnTo>
                <a:lnTo>
                  <a:pt x="622703" y="613410"/>
                </a:lnTo>
                <a:lnTo>
                  <a:pt x="679466" y="613410"/>
                </a:lnTo>
                <a:lnTo>
                  <a:pt x="689082" y="563880"/>
                </a:lnTo>
                <a:lnTo>
                  <a:pt x="694777" y="516890"/>
                </a:lnTo>
                <a:lnTo>
                  <a:pt x="695486" y="508000"/>
                </a:lnTo>
                <a:lnTo>
                  <a:pt x="696034" y="499110"/>
                </a:lnTo>
                <a:lnTo>
                  <a:pt x="697298" y="473710"/>
                </a:lnTo>
                <a:close/>
              </a:path>
              <a:path w="897255" h="894079" extrusionOk="0">
                <a:moveTo>
                  <a:pt x="476529" y="473710"/>
                </a:moveTo>
                <a:lnTo>
                  <a:pt x="422029" y="473710"/>
                </a:lnTo>
                <a:lnTo>
                  <a:pt x="422029" y="601980"/>
                </a:lnTo>
                <a:lnTo>
                  <a:pt x="270044" y="612140"/>
                </a:lnTo>
                <a:lnTo>
                  <a:pt x="595866" y="612140"/>
                </a:lnTo>
                <a:lnTo>
                  <a:pt x="587678" y="610870"/>
                </a:lnTo>
                <a:lnTo>
                  <a:pt x="580662" y="610870"/>
                </a:lnTo>
                <a:lnTo>
                  <a:pt x="566658" y="608330"/>
                </a:lnTo>
                <a:lnTo>
                  <a:pt x="559637" y="608330"/>
                </a:lnTo>
                <a:lnTo>
                  <a:pt x="547505" y="607060"/>
                </a:lnTo>
                <a:lnTo>
                  <a:pt x="523217" y="607060"/>
                </a:lnTo>
                <a:lnTo>
                  <a:pt x="511073" y="605790"/>
                </a:lnTo>
                <a:lnTo>
                  <a:pt x="493792" y="605790"/>
                </a:lnTo>
                <a:lnTo>
                  <a:pt x="476519" y="604520"/>
                </a:lnTo>
                <a:lnTo>
                  <a:pt x="475095" y="603250"/>
                </a:lnTo>
                <a:lnTo>
                  <a:pt x="475116" y="474980"/>
                </a:lnTo>
                <a:lnTo>
                  <a:pt x="476529" y="473710"/>
                </a:lnTo>
                <a:close/>
              </a:path>
              <a:path w="897255" h="894079" extrusionOk="0">
                <a:moveTo>
                  <a:pt x="848293" y="245110"/>
                </a:moveTo>
                <a:lnTo>
                  <a:pt x="107713" y="245110"/>
                </a:lnTo>
                <a:lnTo>
                  <a:pt x="215229" y="270510"/>
                </a:lnTo>
                <a:lnTo>
                  <a:pt x="196035" y="420370"/>
                </a:lnTo>
                <a:lnTo>
                  <a:pt x="252275" y="420370"/>
                </a:lnTo>
                <a:lnTo>
                  <a:pt x="250830" y="419100"/>
                </a:lnTo>
                <a:lnTo>
                  <a:pt x="253272" y="383540"/>
                </a:lnTo>
                <a:lnTo>
                  <a:pt x="257010" y="347980"/>
                </a:lnTo>
                <a:lnTo>
                  <a:pt x="262433" y="313690"/>
                </a:lnTo>
                <a:lnTo>
                  <a:pt x="269928" y="279400"/>
                </a:lnTo>
                <a:lnTo>
                  <a:pt x="679849" y="279400"/>
                </a:lnTo>
                <a:lnTo>
                  <a:pt x="678272" y="271780"/>
                </a:lnTo>
                <a:lnTo>
                  <a:pt x="771871" y="251460"/>
                </a:lnTo>
                <a:lnTo>
                  <a:pt x="782618" y="248920"/>
                </a:lnTo>
                <a:lnTo>
                  <a:pt x="850211" y="248920"/>
                </a:lnTo>
                <a:lnTo>
                  <a:pt x="848293" y="245110"/>
                </a:lnTo>
                <a:close/>
              </a:path>
              <a:path w="897255" h="894079" extrusionOk="0">
                <a:moveTo>
                  <a:pt x="679849" y="279400"/>
                </a:moveTo>
                <a:lnTo>
                  <a:pt x="269928" y="279400"/>
                </a:lnTo>
                <a:lnTo>
                  <a:pt x="420489" y="288290"/>
                </a:lnTo>
                <a:lnTo>
                  <a:pt x="421913" y="289560"/>
                </a:lnTo>
                <a:lnTo>
                  <a:pt x="421903" y="419100"/>
                </a:lnTo>
                <a:lnTo>
                  <a:pt x="420489" y="420370"/>
                </a:lnTo>
                <a:lnTo>
                  <a:pt x="476519" y="420370"/>
                </a:lnTo>
                <a:lnTo>
                  <a:pt x="475116" y="419100"/>
                </a:lnTo>
                <a:lnTo>
                  <a:pt x="475095" y="289560"/>
                </a:lnTo>
                <a:lnTo>
                  <a:pt x="476529" y="288290"/>
                </a:lnTo>
                <a:lnTo>
                  <a:pt x="626996" y="280670"/>
                </a:lnTo>
                <a:lnTo>
                  <a:pt x="680112" y="280670"/>
                </a:lnTo>
                <a:lnTo>
                  <a:pt x="679849" y="279400"/>
                </a:lnTo>
                <a:close/>
              </a:path>
              <a:path w="897255" h="894079" extrusionOk="0">
                <a:moveTo>
                  <a:pt x="680112" y="280670"/>
                </a:moveTo>
                <a:lnTo>
                  <a:pt x="626996" y="280670"/>
                </a:lnTo>
                <a:lnTo>
                  <a:pt x="633323" y="313690"/>
                </a:lnTo>
                <a:lnTo>
                  <a:pt x="636411" y="330200"/>
                </a:lnTo>
                <a:lnTo>
                  <a:pt x="639226" y="347980"/>
                </a:lnTo>
                <a:lnTo>
                  <a:pt x="640574" y="358140"/>
                </a:lnTo>
                <a:lnTo>
                  <a:pt x="641505" y="369570"/>
                </a:lnTo>
                <a:lnTo>
                  <a:pt x="642943" y="391160"/>
                </a:lnTo>
                <a:lnTo>
                  <a:pt x="643395" y="397510"/>
                </a:lnTo>
                <a:lnTo>
                  <a:pt x="644441" y="419100"/>
                </a:lnTo>
                <a:lnTo>
                  <a:pt x="642985" y="420370"/>
                </a:lnTo>
                <a:lnTo>
                  <a:pt x="697444" y="420370"/>
                </a:lnTo>
                <a:lnTo>
                  <a:pt x="695029" y="382270"/>
                </a:lnTo>
                <a:lnTo>
                  <a:pt x="691329" y="345440"/>
                </a:lnTo>
                <a:lnTo>
                  <a:pt x="685894" y="308610"/>
                </a:lnTo>
                <a:lnTo>
                  <a:pt x="680112" y="280670"/>
                </a:lnTo>
                <a:close/>
              </a:path>
              <a:path w="897255" h="894079" extrusionOk="0">
                <a:moveTo>
                  <a:pt x="850211" y="248920"/>
                </a:moveTo>
                <a:lnTo>
                  <a:pt x="782618" y="248920"/>
                </a:lnTo>
                <a:lnTo>
                  <a:pt x="789152" y="250190"/>
                </a:lnTo>
                <a:lnTo>
                  <a:pt x="794004" y="255270"/>
                </a:lnTo>
                <a:lnTo>
                  <a:pt x="820009" y="311150"/>
                </a:lnTo>
                <a:lnTo>
                  <a:pt x="833828" y="359410"/>
                </a:lnTo>
                <a:lnTo>
                  <a:pt x="841571" y="405130"/>
                </a:lnTo>
                <a:lnTo>
                  <a:pt x="844047" y="420370"/>
                </a:lnTo>
                <a:lnTo>
                  <a:pt x="897009" y="420370"/>
                </a:lnTo>
                <a:lnTo>
                  <a:pt x="897009" y="411480"/>
                </a:lnTo>
                <a:lnTo>
                  <a:pt x="895260" y="403860"/>
                </a:lnTo>
                <a:lnTo>
                  <a:pt x="892726" y="396240"/>
                </a:lnTo>
                <a:lnTo>
                  <a:pt x="891899" y="387350"/>
                </a:lnTo>
                <a:lnTo>
                  <a:pt x="883482" y="340360"/>
                </a:lnTo>
                <a:lnTo>
                  <a:pt x="869544" y="294640"/>
                </a:lnTo>
                <a:lnTo>
                  <a:pt x="857245" y="262890"/>
                </a:lnTo>
                <a:lnTo>
                  <a:pt x="850211" y="248920"/>
                </a:lnTo>
                <a:close/>
              </a:path>
              <a:path w="897255" h="894079" extrusionOk="0">
                <a:moveTo>
                  <a:pt x="475283" y="57150"/>
                </a:moveTo>
                <a:lnTo>
                  <a:pt x="421840" y="57150"/>
                </a:lnTo>
                <a:lnTo>
                  <a:pt x="421966" y="59690"/>
                </a:lnTo>
                <a:lnTo>
                  <a:pt x="422076" y="60960"/>
                </a:lnTo>
                <a:lnTo>
                  <a:pt x="422180" y="160020"/>
                </a:lnTo>
                <a:lnTo>
                  <a:pt x="422300" y="209550"/>
                </a:lnTo>
                <a:lnTo>
                  <a:pt x="422416" y="233680"/>
                </a:lnTo>
                <a:lnTo>
                  <a:pt x="420322" y="236220"/>
                </a:lnTo>
                <a:lnTo>
                  <a:pt x="475283" y="236220"/>
                </a:lnTo>
                <a:lnTo>
                  <a:pt x="475283" y="57150"/>
                </a:lnTo>
                <a:close/>
              </a:path>
              <a:path w="897255" h="894079" extrusionOk="0">
                <a:moveTo>
                  <a:pt x="667695" y="57150"/>
                </a:moveTo>
                <a:lnTo>
                  <a:pt x="475283" y="57150"/>
                </a:lnTo>
                <a:lnTo>
                  <a:pt x="487761" y="60960"/>
                </a:lnTo>
                <a:lnTo>
                  <a:pt x="499448" y="66040"/>
                </a:lnTo>
                <a:lnTo>
                  <a:pt x="541282" y="100330"/>
                </a:lnTo>
                <a:lnTo>
                  <a:pt x="574344" y="146050"/>
                </a:lnTo>
                <a:lnTo>
                  <a:pt x="593966" y="184150"/>
                </a:lnTo>
                <a:lnTo>
                  <a:pt x="606041" y="213360"/>
                </a:lnTo>
                <a:lnTo>
                  <a:pt x="612379" y="227330"/>
                </a:lnTo>
                <a:lnTo>
                  <a:pt x="475283" y="236220"/>
                </a:lnTo>
                <a:lnTo>
                  <a:pt x="843817" y="236220"/>
                </a:lnTo>
                <a:lnTo>
                  <a:pt x="842538" y="233680"/>
                </a:lnTo>
                <a:lnTo>
                  <a:pt x="834384" y="219710"/>
                </a:lnTo>
                <a:lnTo>
                  <a:pt x="667770" y="219710"/>
                </a:lnTo>
                <a:lnTo>
                  <a:pt x="663236" y="217170"/>
                </a:lnTo>
                <a:lnTo>
                  <a:pt x="641239" y="160020"/>
                </a:lnTo>
                <a:lnTo>
                  <a:pt x="613279" y="109220"/>
                </a:lnTo>
                <a:lnTo>
                  <a:pt x="608737" y="102870"/>
                </a:lnTo>
                <a:lnTo>
                  <a:pt x="603954" y="95250"/>
                </a:lnTo>
                <a:lnTo>
                  <a:pt x="599051" y="88900"/>
                </a:lnTo>
                <a:lnTo>
                  <a:pt x="594149" y="81280"/>
                </a:lnTo>
                <a:lnTo>
                  <a:pt x="705782" y="81280"/>
                </a:lnTo>
                <a:lnTo>
                  <a:pt x="693888" y="72390"/>
                </a:lnTo>
                <a:lnTo>
                  <a:pt x="667695" y="57150"/>
                </a:lnTo>
                <a:close/>
              </a:path>
              <a:path w="897255" h="894079" extrusionOk="0">
                <a:moveTo>
                  <a:pt x="375022" y="81280"/>
                </a:moveTo>
                <a:lnTo>
                  <a:pt x="300430" y="81280"/>
                </a:lnTo>
                <a:lnTo>
                  <a:pt x="279400" y="114300"/>
                </a:lnTo>
                <a:lnTo>
                  <a:pt x="261100" y="147320"/>
                </a:lnTo>
                <a:lnTo>
                  <a:pt x="245358" y="182880"/>
                </a:lnTo>
                <a:lnTo>
                  <a:pt x="232003" y="219710"/>
                </a:lnTo>
                <a:lnTo>
                  <a:pt x="287860" y="219710"/>
                </a:lnTo>
                <a:lnTo>
                  <a:pt x="297514" y="194310"/>
                </a:lnTo>
                <a:lnTo>
                  <a:pt x="311675" y="163830"/>
                </a:lnTo>
                <a:lnTo>
                  <a:pt x="328323" y="134620"/>
                </a:lnTo>
                <a:lnTo>
                  <a:pt x="347853" y="107950"/>
                </a:lnTo>
                <a:lnTo>
                  <a:pt x="362093" y="92710"/>
                </a:lnTo>
                <a:lnTo>
                  <a:pt x="375022" y="81280"/>
                </a:lnTo>
                <a:close/>
              </a:path>
              <a:path w="897255" h="894079" extrusionOk="0">
                <a:moveTo>
                  <a:pt x="705782" y="81280"/>
                </a:moveTo>
                <a:lnTo>
                  <a:pt x="594149" y="81280"/>
                </a:lnTo>
                <a:lnTo>
                  <a:pt x="626963" y="93980"/>
                </a:lnTo>
                <a:lnTo>
                  <a:pt x="672039" y="121920"/>
                </a:lnTo>
                <a:lnTo>
                  <a:pt x="718879" y="161290"/>
                </a:lnTo>
                <a:lnTo>
                  <a:pt x="756982" y="200660"/>
                </a:lnTo>
                <a:lnTo>
                  <a:pt x="749286" y="203200"/>
                </a:lnTo>
                <a:lnTo>
                  <a:pt x="742019" y="204470"/>
                </a:lnTo>
                <a:lnTo>
                  <a:pt x="718525" y="209550"/>
                </a:lnTo>
                <a:lnTo>
                  <a:pt x="702364" y="213360"/>
                </a:lnTo>
                <a:lnTo>
                  <a:pt x="686186" y="215900"/>
                </a:lnTo>
                <a:lnTo>
                  <a:pt x="667770" y="219710"/>
                </a:lnTo>
                <a:lnTo>
                  <a:pt x="834384" y="219710"/>
                </a:lnTo>
                <a:lnTo>
                  <a:pt x="825489" y="204470"/>
                </a:lnTo>
                <a:lnTo>
                  <a:pt x="793121" y="161290"/>
                </a:lnTo>
                <a:lnTo>
                  <a:pt x="764956" y="130810"/>
                </a:lnTo>
                <a:lnTo>
                  <a:pt x="722772" y="93980"/>
                </a:lnTo>
                <a:lnTo>
                  <a:pt x="705782" y="81280"/>
                </a:lnTo>
                <a:close/>
              </a:path>
            </a:pathLst>
          </a:custGeom>
          <a:solidFill>
            <a:srgbClr val="1717C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91" name="Google Shape;9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9235" y="4032079"/>
            <a:ext cx="898726" cy="90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0825" y="2064058"/>
            <a:ext cx="896988" cy="89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5"/>
          <p:cNvGrpSpPr/>
          <p:nvPr/>
        </p:nvGrpSpPr>
        <p:grpSpPr>
          <a:xfrm>
            <a:off x="12728900" y="7733514"/>
            <a:ext cx="7375818" cy="3575050"/>
            <a:chOff x="12728900" y="7733514"/>
            <a:chExt cx="7375818" cy="3575050"/>
          </a:xfrm>
        </p:grpSpPr>
        <p:pic>
          <p:nvPicPr>
            <p:cNvPr id="99" name="Google Shape;99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728900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5"/>
            <p:cNvSpPr/>
            <p:nvPr/>
          </p:nvSpPr>
          <p:spPr>
            <a:xfrm>
              <a:off x="13910928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01" name="Google Shape;10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0" y="0"/>
            <a:ext cx="20093629" cy="552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 txBox="1"/>
          <p:nvPr/>
        </p:nvSpPr>
        <p:spPr>
          <a:xfrm>
            <a:off x="1799999" y="6622050"/>
            <a:ext cx="148938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¿Quiénes deberían asistir a CBF?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1903451" y="8071309"/>
            <a:ext cx="11838305" cy="1383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Todo aquel que considere que su empresa, su sector, sus directivos y públicos  objetivos deben nutrirse de un foro que inspira, potencializa y teje relaciones que  impulsan al Caribe Colombiano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4" name="Google Shape;10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77876" y="10182307"/>
            <a:ext cx="1492728" cy="79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81854"/>
            <a:ext cx="20104099" cy="722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 txBox="1"/>
          <p:nvPr/>
        </p:nvSpPr>
        <p:spPr>
          <a:xfrm>
            <a:off x="1800000" y="1166725"/>
            <a:ext cx="115962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¿Por qué Barranquilla?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" name="Google Shape;112;p6"/>
          <p:cNvSpPr txBox="1"/>
          <p:nvPr/>
        </p:nvSpPr>
        <p:spPr>
          <a:xfrm>
            <a:off x="2081450" y="4494725"/>
            <a:ext cx="14829600" cy="29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7653019" lvl="0" indent="0" algn="l" rtl="0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Crecimiento </a:t>
            </a: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del 55% en inversión en los  últimos 5 años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endParaRPr sz="4200"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5080" lvl="0" indent="0" algn="l" rtl="0">
              <a:lnSpc>
                <a:spcPct val="1006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Más de 289 </a:t>
            </a:r>
            <a:r>
              <a:rPr lang="en-US" sz="295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proyectos nacionales e internacionales </a:t>
            </a: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tanto en inversión greenfield como  en proyectos de reinversión y relocalización sumando alrededor de USD2.400 millones y</a:t>
            </a:r>
            <a:r>
              <a:rPr lang="en-US" sz="295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15.000 nuevos empleos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12281742" y="2931514"/>
            <a:ext cx="46293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Alianzas </a:t>
            </a: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público-privada que  facilitan procesos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14" name="Google Shape;114;p6"/>
          <p:cNvGrpSpPr/>
          <p:nvPr/>
        </p:nvGrpSpPr>
        <p:grpSpPr>
          <a:xfrm>
            <a:off x="1300913" y="3031655"/>
            <a:ext cx="432434" cy="622935"/>
            <a:chOff x="1300913" y="3031655"/>
            <a:chExt cx="432434" cy="622935"/>
          </a:xfrm>
        </p:grpSpPr>
        <p:pic>
          <p:nvPicPr>
            <p:cNvPr id="115" name="Google Shape;115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95759" y="3126442"/>
              <a:ext cx="242589" cy="242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6"/>
            <p:cNvSpPr/>
            <p:nvPr/>
          </p:nvSpPr>
          <p:spPr>
            <a:xfrm>
              <a:off x="1300913" y="3031655"/>
              <a:ext cx="432434" cy="622935"/>
            </a:xfrm>
            <a:custGeom>
              <a:avLst/>
              <a:gdLst/>
              <a:ahLst/>
              <a:cxnLst/>
              <a:rect l="l" t="t" r="r" b="b"/>
              <a:pathLst>
                <a:path w="432435" h="622935" extrusionOk="0">
                  <a:moveTo>
                    <a:pt x="216213" y="622686"/>
                  </a:moveTo>
                  <a:lnTo>
                    <a:pt x="214255" y="619859"/>
                  </a:lnTo>
                  <a:lnTo>
                    <a:pt x="212528" y="617492"/>
                  </a:lnTo>
                  <a:lnTo>
                    <a:pt x="210926" y="615042"/>
                  </a:lnTo>
                  <a:lnTo>
                    <a:pt x="209072" y="612194"/>
                  </a:lnTo>
                  <a:lnTo>
                    <a:pt x="207334" y="609262"/>
                  </a:lnTo>
                  <a:lnTo>
                    <a:pt x="205512" y="606383"/>
                  </a:lnTo>
                  <a:lnTo>
                    <a:pt x="189743" y="581860"/>
                  </a:lnTo>
                  <a:lnTo>
                    <a:pt x="186298" y="576509"/>
                  </a:lnTo>
                  <a:lnTo>
                    <a:pt x="184110" y="573106"/>
                  </a:lnTo>
                  <a:lnTo>
                    <a:pt x="181953" y="569693"/>
                  </a:lnTo>
                  <a:lnTo>
                    <a:pt x="179775" y="566290"/>
                  </a:lnTo>
                  <a:lnTo>
                    <a:pt x="176082" y="560535"/>
                  </a:lnTo>
                  <a:lnTo>
                    <a:pt x="172390" y="554781"/>
                  </a:lnTo>
                  <a:lnTo>
                    <a:pt x="168702" y="549025"/>
                  </a:lnTo>
                  <a:lnTo>
                    <a:pt x="165021" y="543264"/>
                  </a:lnTo>
                  <a:lnTo>
                    <a:pt x="161377" y="537557"/>
                  </a:lnTo>
                  <a:lnTo>
                    <a:pt x="157786" y="531819"/>
                  </a:lnTo>
                  <a:lnTo>
                    <a:pt x="154121" y="526113"/>
                  </a:lnTo>
                  <a:lnTo>
                    <a:pt x="151409" y="521882"/>
                  </a:lnTo>
                  <a:lnTo>
                    <a:pt x="148561" y="517726"/>
                  </a:lnTo>
                  <a:lnTo>
                    <a:pt x="145870" y="513474"/>
                  </a:lnTo>
                  <a:lnTo>
                    <a:pt x="142174" y="507632"/>
                  </a:lnTo>
                  <a:lnTo>
                    <a:pt x="138614" y="501716"/>
                  </a:lnTo>
                  <a:lnTo>
                    <a:pt x="134917" y="495883"/>
                  </a:lnTo>
                  <a:lnTo>
                    <a:pt x="131381" y="490344"/>
                  </a:lnTo>
                  <a:lnTo>
                    <a:pt x="127825" y="484821"/>
                  </a:lnTo>
                  <a:lnTo>
                    <a:pt x="124270" y="479297"/>
                  </a:lnTo>
                  <a:lnTo>
                    <a:pt x="120740" y="473758"/>
                  </a:lnTo>
                  <a:lnTo>
                    <a:pt x="116876" y="467643"/>
                  </a:lnTo>
                  <a:lnTo>
                    <a:pt x="113159" y="461434"/>
                  </a:lnTo>
                  <a:lnTo>
                    <a:pt x="109327" y="455298"/>
                  </a:lnTo>
                  <a:lnTo>
                    <a:pt x="106133" y="450188"/>
                  </a:lnTo>
                  <a:lnTo>
                    <a:pt x="102855" y="445152"/>
                  </a:lnTo>
                  <a:lnTo>
                    <a:pt x="99662" y="440053"/>
                  </a:lnTo>
                  <a:lnTo>
                    <a:pt x="97505" y="436629"/>
                  </a:lnTo>
                  <a:lnTo>
                    <a:pt x="95463" y="433131"/>
                  </a:lnTo>
                  <a:lnTo>
                    <a:pt x="93327" y="429697"/>
                  </a:lnTo>
                  <a:lnTo>
                    <a:pt x="90364" y="424943"/>
                  </a:lnTo>
                  <a:lnTo>
                    <a:pt x="87348" y="420221"/>
                  </a:lnTo>
                  <a:lnTo>
                    <a:pt x="84364" y="415477"/>
                  </a:lnTo>
                  <a:lnTo>
                    <a:pt x="82437" y="412420"/>
                  </a:lnTo>
                  <a:lnTo>
                    <a:pt x="80500" y="409373"/>
                  </a:lnTo>
                  <a:lnTo>
                    <a:pt x="78615" y="406284"/>
                  </a:lnTo>
                  <a:lnTo>
                    <a:pt x="76574" y="402912"/>
                  </a:lnTo>
                  <a:lnTo>
                    <a:pt x="74605" y="399499"/>
                  </a:lnTo>
                  <a:lnTo>
                    <a:pt x="72563" y="396127"/>
                  </a:lnTo>
                  <a:lnTo>
                    <a:pt x="69495" y="391059"/>
                  </a:lnTo>
                  <a:lnTo>
                    <a:pt x="66364" y="386023"/>
                  </a:lnTo>
                  <a:lnTo>
                    <a:pt x="63286" y="380955"/>
                  </a:lnTo>
                  <a:lnTo>
                    <a:pt x="41935" y="345457"/>
                  </a:lnTo>
                  <a:lnTo>
                    <a:pt x="28439" y="322266"/>
                  </a:lnTo>
                  <a:lnTo>
                    <a:pt x="24963" y="316171"/>
                  </a:lnTo>
                  <a:lnTo>
                    <a:pt x="23120" y="312936"/>
                  </a:lnTo>
                  <a:lnTo>
                    <a:pt x="21109" y="309774"/>
                  </a:lnTo>
                  <a:lnTo>
                    <a:pt x="19539" y="306413"/>
                  </a:lnTo>
                  <a:lnTo>
                    <a:pt x="6937" y="270405"/>
                  </a:lnTo>
                  <a:lnTo>
                    <a:pt x="195" y="225681"/>
                  </a:lnTo>
                  <a:lnTo>
                    <a:pt x="0" y="214571"/>
                  </a:lnTo>
                  <a:lnTo>
                    <a:pt x="366" y="203442"/>
                  </a:lnTo>
                  <a:lnTo>
                    <a:pt x="9083" y="153871"/>
                  </a:lnTo>
                  <a:lnTo>
                    <a:pt x="23214" y="118376"/>
                  </a:lnTo>
                  <a:lnTo>
                    <a:pt x="45674" y="83341"/>
                  </a:lnTo>
                  <a:lnTo>
                    <a:pt x="49464" y="78252"/>
                  </a:lnTo>
                  <a:lnTo>
                    <a:pt x="51161" y="75980"/>
                  </a:lnTo>
                  <a:lnTo>
                    <a:pt x="53244" y="73990"/>
                  </a:lnTo>
                  <a:lnTo>
                    <a:pt x="55150" y="71875"/>
                  </a:lnTo>
                  <a:lnTo>
                    <a:pt x="69652" y="57122"/>
                  </a:lnTo>
                  <a:lnTo>
                    <a:pt x="71715" y="55289"/>
                  </a:lnTo>
                  <a:lnTo>
                    <a:pt x="104688" y="30861"/>
                  </a:lnTo>
                  <a:lnTo>
                    <a:pt x="108080" y="28840"/>
                  </a:lnTo>
                  <a:lnTo>
                    <a:pt x="111358" y="26578"/>
                  </a:lnTo>
                  <a:lnTo>
                    <a:pt x="114907" y="24892"/>
                  </a:lnTo>
                  <a:lnTo>
                    <a:pt x="118918" y="22997"/>
                  </a:lnTo>
                  <a:lnTo>
                    <a:pt x="122740" y="20725"/>
                  </a:lnTo>
                  <a:lnTo>
                    <a:pt x="126897" y="19144"/>
                  </a:lnTo>
                  <a:lnTo>
                    <a:pt x="130048" y="17940"/>
                  </a:lnTo>
                  <a:lnTo>
                    <a:pt x="133054" y="16401"/>
                  </a:lnTo>
                  <a:lnTo>
                    <a:pt x="136205" y="15175"/>
                  </a:lnTo>
                  <a:lnTo>
                    <a:pt x="172809" y="4322"/>
                  </a:lnTo>
                  <a:lnTo>
                    <a:pt x="210699" y="19"/>
                  </a:lnTo>
                  <a:lnTo>
                    <a:pt x="220402" y="0"/>
                  </a:lnTo>
                  <a:lnTo>
                    <a:pt x="230108" y="391"/>
                  </a:lnTo>
                  <a:lnTo>
                    <a:pt x="273198" y="7525"/>
                  </a:lnTo>
                  <a:lnTo>
                    <a:pt x="305582" y="19510"/>
                  </a:lnTo>
                  <a:lnTo>
                    <a:pt x="310409" y="21343"/>
                  </a:lnTo>
                  <a:lnTo>
                    <a:pt x="314912" y="23814"/>
                  </a:lnTo>
                  <a:lnTo>
                    <a:pt x="319299" y="26222"/>
                  </a:lnTo>
                  <a:lnTo>
                    <a:pt x="323707" y="28589"/>
                  </a:lnTo>
                  <a:lnTo>
                    <a:pt x="327969" y="31259"/>
                  </a:lnTo>
                  <a:lnTo>
                    <a:pt x="334304" y="35227"/>
                  </a:lnTo>
                  <a:lnTo>
                    <a:pt x="340649" y="39133"/>
                  </a:lnTo>
                  <a:lnTo>
                    <a:pt x="346461" y="43876"/>
                  </a:lnTo>
                  <a:lnTo>
                    <a:pt x="349246" y="46148"/>
                  </a:lnTo>
                  <a:lnTo>
                    <a:pt x="352251" y="48169"/>
                  </a:lnTo>
                  <a:lnTo>
                    <a:pt x="355005" y="50483"/>
                  </a:lnTo>
                  <a:lnTo>
                    <a:pt x="357696" y="52734"/>
                  </a:lnTo>
                  <a:lnTo>
                    <a:pt x="360198" y="55195"/>
                  </a:lnTo>
                  <a:lnTo>
                    <a:pt x="362774" y="57593"/>
                  </a:lnTo>
                  <a:lnTo>
                    <a:pt x="365675" y="60294"/>
                  </a:lnTo>
                  <a:lnTo>
                    <a:pt x="368680" y="62912"/>
                  </a:lnTo>
                  <a:lnTo>
                    <a:pt x="371434" y="65771"/>
                  </a:lnTo>
                  <a:lnTo>
                    <a:pt x="395035" y="94806"/>
                  </a:lnTo>
                  <a:lnTo>
                    <a:pt x="397852" y="98963"/>
                  </a:lnTo>
                  <a:lnTo>
                    <a:pt x="400260" y="103382"/>
                  </a:lnTo>
                  <a:lnTo>
                    <a:pt x="402962" y="107623"/>
                  </a:lnTo>
                  <a:lnTo>
                    <a:pt x="406228" y="112743"/>
                  </a:lnTo>
                  <a:lnTo>
                    <a:pt x="408961" y="118136"/>
                  </a:lnTo>
                  <a:lnTo>
                    <a:pt x="426164" y="164685"/>
                  </a:lnTo>
                  <a:lnTo>
                    <a:pt x="432042" y="205032"/>
                  </a:lnTo>
                  <a:lnTo>
                    <a:pt x="432294" y="218123"/>
                  </a:lnTo>
                  <a:lnTo>
                    <a:pt x="431777" y="231242"/>
                  </a:lnTo>
                  <a:lnTo>
                    <a:pt x="422375" y="281021"/>
                  </a:lnTo>
                  <a:lnTo>
                    <a:pt x="416270" y="298507"/>
                  </a:lnTo>
                  <a:lnTo>
                    <a:pt x="414678" y="302245"/>
                  </a:lnTo>
                  <a:lnTo>
                    <a:pt x="413150" y="306015"/>
                  </a:lnTo>
                  <a:lnTo>
                    <a:pt x="410898" y="309460"/>
                  </a:lnTo>
                  <a:lnTo>
                    <a:pt x="409286" y="311920"/>
                  </a:lnTo>
                  <a:lnTo>
                    <a:pt x="408113" y="314664"/>
                  </a:lnTo>
                  <a:lnTo>
                    <a:pt x="406668" y="317240"/>
                  </a:lnTo>
                  <a:lnTo>
                    <a:pt x="404260" y="321543"/>
                  </a:lnTo>
                  <a:lnTo>
                    <a:pt x="401789" y="325826"/>
                  </a:lnTo>
                  <a:lnTo>
                    <a:pt x="399328" y="330108"/>
                  </a:lnTo>
                  <a:lnTo>
                    <a:pt x="396867" y="334370"/>
                  </a:lnTo>
                  <a:lnTo>
                    <a:pt x="394417" y="338621"/>
                  </a:lnTo>
                  <a:lnTo>
                    <a:pt x="391915" y="342851"/>
                  </a:lnTo>
                  <a:lnTo>
                    <a:pt x="388658" y="348359"/>
                  </a:lnTo>
                  <a:lnTo>
                    <a:pt x="385350" y="353835"/>
                  </a:lnTo>
                  <a:lnTo>
                    <a:pt x="382072" y="359322"/>
                  </a:lnTo>
                  <a:lnTo>
                    <a:pt x="381109" y="360924"/>
                  </a:lnTo>
                  <a:lnTo>
                    <a:pt x="380198" y="362558"/>
                  </a:lnTo>
                  <a:lnTo>
                    <a:pt x="379214" y="364149"/>
                  </a:lnTo>
                  <a:lnTo>
                    <a:pt x="375667" y="369887"/>
                  </a:lnTo>
                  <a:lnTo>
                    <a:pt x="372118" y="375623"/>
                  </a:lnTo>
                  <a:lnTo>
                    <a:pt x="368575" y="381362"/>
                  </a:lnTo>
                  <a:lnTo>
                    <a:pt x="365046" y="387112"/>
                  </a:lnTo>
                  <a:lnTo>
                    <a:pt x="361444" y="392986"/>
                  </a:lnTo>
                  <a:lnTo>
                    <a:pt x="357979" y="398944"/>
                  </a:lnTo>
                  <a:lnTo>
                    <a:pt x="354356" y="404818"/>
                  </a:lnTo>
                  <a:lnTo>
                    <a:pt x="350911" y="410420"/>
                  </a:lnTo>
                  <a:lnTo>
                    <a:pt x="347319" y="415938"/>
                  </a:lnTo>
                  <a:lnTo>
                    <a:pt x="343843" y="421530"/>
                  </a:lnTo>
                  <a:lnTo>
                    <a:pt x="341183" y="425812"/>
                  </a:lnTo>
                  <a:lnTo>
                    <a:pt x="338649" y="430168"/>
                  </a:lnTo>
                  <a:lnTo>
                    <a:pt x="335979" y="434451"/>
                  </a:lnTo>
                  <a:lnTo>
                    <a:pt x="333131" y="439005"/>
                  </a:lnTo>
                  <a:lnTo>
                    <a:pt x="330147" y="443477"/>
                  </a:lnTo>
                  <a:lnTo>
                    <a:pt x="327299" y="448031"/>
                  </a:lnTo>
                  <a:lnTo>
                    <a:pt x="324681" y="452220"/>
                  </a:lnTo>
                  <a:lnTo>
                    <a:pt x="322200" y="456481"/>
                  </a:lnTo>
                  <a:lnTo>
                    <a:pt x="319592" y="460659"/>
                  </a:lnTo>
                  <a:lnTo>
                    <a:pt x="317383" y="464198"/>
                  </a:lnTo>
                  <a:lnTo>
                    <a:pt x="315027" y="467633"/>
                  </a:lnTo>
                  <a:lnTo>
                    <a:pt x="312807" y="471162"/>
                  </a:lnTo>
                  <a:lnTo>
                    <a:pt x="309886" y="475811"/>
                  </a:lnTo>
                  <a:lnTo>
                    <a:pt x="307090" y="480522"/>
                  </a:lnTo>
                  <a:lnTo>
                    <a:pt x="304158" y="485151"/>
                  </a:lnTo>
                  <a:lnTo>
                    <a:pt x="300577" y="490805"/>
                  </a:lnTo>
                  <a:lnTo>
                    <a:pt x="296881" y="496386"/>
                  </a:lnTo>
                  <a:lnTo>
                    <a:pt x="293279" y="502019"/>
                  </a:lnTo>
                  <a:lnTo>
                    <a:pt x="271206" y="537055"/>
                  </a:lnTo>
                  <a:lnTo>
                    <a:pt x="266955" y="543704"/>
                  </a:lnTo>
                  <a:lnTo>
                    <a:pt x="262934" y="549997"/>
                  </a:lnTo>
                  <a:lnTo>
                    <a:pt x="258798" y="556206"/>
                  </a:lnTo>
                  <a:lnTo>
                    <a:pt x="254746" y="562478"/>
                  </a:lnTo>
                  <a:lnTo>
                    <a:pt x="250820" y="568551"/>
                  </a:lnTo>
                  <a:lnTo>
                    <a:pt x="246935" y="574656"/>
                  </a:lnTo>
                  <a:lnTo>
                    <a:pt x="243050" y="580760"/>
                  </a:lnTo>
                  <a:lnTo>
                    <a:pt x="240223" y="585200"/>
                  </a:lnTo>
                  <a:lnTo>
                    <a:pt x="237490" y="589692"/>
                  </a:lnTo>
                  <a:lnTo>
                    <a:pt x="234632" y="594121"/>
                  </a:lnTo>
                  <a:lnTo>
                    <a:pt x="231082" y="599639"/>
                  </a:lnTo>
                  <a:lnTo>
                    <a:pt x="227428" y="605095"/>
                  </a:lnTo>
                  <a:lnTo>
                    <a:pt x="223857" y="610602"/>
                  </a:lnTo>
                  <a:lnTo>
                    <a:pt x="221365" y="614466"/>
                  </a:lnTo>
                  <a:lnTo>
                    <a:pt x="218936" y="618372"/>
                  </a:lnTo>
                  <a:lnTo>
                    <a:pt x="216213" y="622686"/>
                  </a:lnTo>
                  <a:close/>
                </a:path>
              </a:pathLst>
            </a:custGeom>
            <a:noFill/>
            <a:ln w="52350" cap="flat" cmpd="sng">
              <a:solidFill>
                <a:srgbClr val="1717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7" name="Google Shape;117;p6"/>
          <p:cNvGrpSpPr/>
          <p:nvPr/>
        </p:nvGrpSpPr>
        <p:grpSpPr>
          <a:xfrm>
            <a:off x="1068559" y="4718367"/>
            <a:ext cx="897255" cy="2384764"/>
            <a:chOff x="1068559" y="4718367"/>
            <a:chExt cx="897255" cy="2384764"/>
          </a:xfrm>
        </p:grpSpPr>
        <p:sp>
          <p:nvSpPr>
            <p:cNvPr id="118" name="Google Shape;118;p6"/>
            <p:cNvSpPr/>
            <p:nvPr/>
          </p:nvSpPr>
          <p:spPr>
            <a:xfrm>
              <a:off x="1068559" y="4718367"/>
              <a:ext cx="897255" cy="539115"/>
            </a:xfrm>
            <a:custGeom>
              <a:avLst/>
              <a:gdLst/>
              <a:ahLst/>
              <a:cxnLst/>
              <a:rect l="l" t="t" r="r" b="b"/>
              <a:pathLst>
                <a:path w="897255" h="539114" extrusionOk="0">
                  <a:moveTo>
                    <a:pt x="897009" y="0"/>
                  </a:moveTo>
                  <a:lnTo>
                    <a:pt x="890643" y="554"/>
                  </a:lnTo>
                  <a:lnTo>
                    <a:pt x="673162" y="586"/>
                  </a:lnTo>
                  <a:lnTo>
                    <a:pt x="673162" y="90960"/>
                  </a:lnTo>
                  <a:lnTo>
                    <a:pt x="743443" y="90960"/>
                  </a:lnTo>
                  <a:lnTo>
                    <a:pt x="742124" y="92583"/>
                  </a:lnTo>
                  <a:lnTo>
                    <a:pt x="493628" y="341612"/>
                  </a:lnTo>
                  <a:lnTo>
                    <a:pt x="490948" y="339675"/>
                  </a:lnTo>
                  <a:lnTo>
                    <a:pt x="319770" y="168350"/>
                  </a:lnTo>
                  <a:lnTo>
                    <a:pt x="313100" y="161995"/>
                  </a:lnTo>
                  <a:lnTo>
                    <a:pt x="308440" y="167199"/>
                  </a:lnTo>
                  <a:lnTo>
                    <a:pt x="4450" y="471252"/>
                  </a:lnTo>
                  <a:lnTo>
                    <a:pt x="0" y="474875"/>
                  </a:lnTo>
                  <a:lnTo>
                    <a:pt x="0" y="476624"/>
                  </a:lnTo>
                  <a:lnTo>
                    <a:pt x="4429" y="481859"/>
                  </a:lnTo>
                  <a:lnTo>
                    <a:pt x="43102" y="520454"/>
                  </a:lnTo>
                  <a:lnTo>
                    <a:pt x="60636" y="538685"/>
                  </a:lnTo>
                  <a:lnTo>
                    <a:pt x="63683" y="538423"/>
                  </a:lnTo>
                  <a:lnTo>
                    <a:pt x="308545" y="293142"/>
                  </a:lnTo>
                  <a:lnTo>
                    <a:pt x="310105" y="290242"/>
                  </a:lnTo>
                  <a:lnTo>
                    <a:pt x="312493" y="286923"/>
                  </a:lnTo>
                  <a:lnTo>
                    <a:pt x="493534" y="468006"/>
                  </a:lnTo>
                  <a:lnTo>
                    <a:pt x="807577" y="153775"/>
                  </a:lnTo>
                  <a:lnTo>
                    <a:pt x="807577" y="224296"/>
                  </a:lnTo>
                  <a:lnTo>
                    <a:pt x="897009" y="224296"/>
                  </a:lnTo>
                  <a:lnTo>
                    <a:pt x="897009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19" name="Google Shape;119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68701" y="6206511"/>
              <a:ext cx="896862" cy="8966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6"/>
          <p:cNvSpPr/>
          <p:nvPr/>
        </p:nvSpPr>
        <p:spPr>
          <a:xfrm>
            <a:off x="11128665" y="3096164"/>
            <a:ext cx="898525" cy="566420"/>
          </a:xfrm>
          <a:custGeom>
            <a:avLst/>
            <a:gdLst/>
            <a:ahLst/>
            <a:cxnLst/>
            <a:rect l="l" t="t" r="r" b="b"/>
            <a:pathLst>
              <a:path w="898525" h="566420" extrusionOk="0">
                <a:moveTo>
                  <a:pt x="458291" y="516890"/>
                </a:moveTo>
                <a:lnTo>
                  <a:pt x="408720" y="516890"/>
                </a:lnTo>
                <a:lnTo>
                  <a:pt x="423720" y="528320"/>
                </a:lnTo>
                <a:lnTo>
                  <a:pt x="449038" y="546100"/>
                </a:lnTo>
                <a:lnTo>
                  <a:pt x="461514" y="556260"/>
                </a:lnTo>
                <a:lnTo>
                  <a:pt x="475169" y="563880"/>
                </a:lnTo>
                <a:lnTo>
                  <a:pt x="489949" y="566420"/>
                </a:lnTo>
                <a:lnTo>
                  <a:pt x="504795" y="565150"/>
                </a:lnTo>
                <a:lnTo>
                  <a:pt x="535496" y="538480"/>
                </a:lnTo>
                <a:lnTo>
                  <a:pt x="535974" y="537210"/>
                </a:lnTo>
                <a:lnTo>
                  <a:pt x="488783" y="537210"/>
                </a:lnTo>
                <a:lnTo>
                  <a:pt x="482446" y="534670"/>
                </a:lnTo>
                <a:lnTo>
                  <a:pt x="458291" y="516890"/>
                </a:lnTo>
                <a:close/>
              </a:path>
              <a:path w="898525" h="566420" extrusionOk="0">
                <a:moveTo>
                  <a:pt x="503293" y="472440"/>
                </a:moveTo>
                <a:lnTo>
                  <a:pt x="486184" y="495300"/>
                </a:lnTo>
                <a:lnTo>
                  <a:pt x="496728" y="502920"/>
                </a:lnTo>
                <a:lnTo>
                  <a:pt x="502110" y="506730"/>
                </a:lnTo>
                <a:lnTo>
                  <a:pt x="507514" y="511810"/>
                </a:lnTo>
                <a:lnTo>
                  <a:pt x="510093" y="518160"/>
                </a:lnTo>
                <a:lnTo>
                  <a:pt x="509795" y="524510"/>
                </a:lnTo>
                <a:lnTo>
                  <a:pt x="506570" y="530860"/>
                </a:lnTo>
                <a:lnTo>
                  <a:pt x="501776" y="534670"/>
                </a:lnTo>
                <a:lnTo>
                  <a:pt x="495537" y="537210"/>
                </a:lnTo>
                <a:lnTo>
                  <a:pt x="535974" y="537210"/>
                </a:lnTo>
                <a:lnTo>
                  <a:pt x="538842" y="529590"/>
                </a:lnTo>
                <a:lnTo>
                  <a:pt x="562151" y="529590"/>
                </a:lnTo>
                <a:lnTo>
                  <a:pt x="577382" y="523240"/>
                </a:lnTo>
                <a:lnTo>
                  <a:pt x="591164" y="509270"/>
                </a:lnTo>
                <a:lnTo>
                  <a:pt x="593157" y="502920"/>
                </a:lnTo>
                <a:lnTo>
                  <a:pt x="554064" y="502920"/>
                </a:lnTo>
                <a:lnTo>
                  <a:pt x="547694" y="501650"/>
                </a:lnTo>
                <a:lnTo>
                  <a:pt x="541323" y="499110"/>
                </a:lnTo>
                <a:lnTo>
                  <a:pt x="533892" y="494030"/>
                </a:lnTo>
                <a:lnTo>
                  <a:pt x="519160" y="482600"/>
                </a:lnTo>
                <a:lnTo>
                  <a:pt x="511764" y="477520"/>
                </a:lnTo>
                <a:lnTo>
                  <a:pt x="509199" y="474980"/>
                </a:lnTo>
                <a:lnTo>
                  <a:pt x="503293" y="472440"/>
                </a:lnTo>
                <a:close/>
              </a:path>
              <a:path w="898525" h="566420" extrusionOk="0">
                <a:moveTo>
                  <a:pt x="562151" y="529590"/>
                </a:moveTo>
                <a:lnTo>
                  <a:pt x="538842" y="529590"/>
                </a:lnTo>
                <a:lnTo>
                  <a:pt x="559105" y="530860"/>
                </a:lnTo>
                <a:lnTo>
                  <a:pt x="562151" y="529590"/>
                </a:lnTo>
                <a:close/>
              </a:path>
              <a:path w="898525" h="566420" extrusionOk="0">
                <a:moveTo>
                  <a:pt x="162014" y="295910"/>
                </a:moveTo>
                <a:lnTo>
                  <a:pt x="112101" y="295910"/>
                </a:lnTo>
                <a:lnTo>
                  <a:pt x="189853" y="353060"/>
                </a:lnTo>
                <a:lnTo>
                  <a:pt x="218234" y="374650"/>
                </a:lnTo>
                <a:lnTo>
                  <a:pt x="220317" y="378460"/>
                </a:lnTo>
                <a:lnTo>
                  <a:pt x="220684" y="382270"/>
                </a:lnTo>
                <a:lnTo>
                  <a:pt x="224339" y="394970"/>
                </a:lnTo>
                <a:lnTo>
                  <a:pt x="231703" y="405130"/>
                </a:lnTo>
                <a:lnTo>
                  <a:pt x="241995" y="414020"/>
                </a:lnTo>
                <a:lnTo>
                  <a:pt x="254432" y="417830"/>
                </a:lnTo>
                <a:lnTo>
                  <a:pt x="256955" y="417830"/>
                </a:lnTo>
                <a:lnTo>
                  <a:pt x="260473" y="420370"/>
                </a:lnTo>
                <a:lnTo>
                  <a:pt x="293970" y="453390"/>
                </a:lnTo>
                <a:lnTo>
                  <a:pt x="296263" y="453390"/>
                </a:lnTo>
                <a:lnTo>
                  <a:pt x="299352" y="455930"/>
                </a:lnTo>
                <a:lnTo>
                  <a:pt x="325093" y="486410"/>
                </a:lnTo>
                <a:lnTo>
                  <a:pt x="338659" y="490220"/>
                </a:lnTo>
                <a:lnTo>
                  <a:pt x="347285" y="509270"/>
                </a:lnTo>
                <a:lnTo>
                  <a:pt x="362149" y="521970"/>
                </a:lnTo>
                <a:lnTo>
                  <a:pt x="380844" y="524510"/>
                </a:lnTo>
                <a:lnTo>
                  <a:pt x="400961" y="519430"/>
                </a:lnTo>
                <a:lnTo>
                  <a:pt x="403704" y="518160"/>
                </a:lnTo>
                <a:lnTo>
                  <a:pt x="408720" y="516890"/>
                </a:lnTo>
                <a:lnTo>
                  <a:pt x="458291" y="516890"/>
                </a:lnTo>
                <a:lnTo>
                  <a:pt x="429037" y="495300"/>
                </a:lnTo>
                <a:lnTo>
                  <a:pt x="382051" y="495300"/>
                </a:lnTo>
                <a:lnTo>
                  <a:pt x="376145" y="494030"/>
                </a:lnTo>
                <a:lnTo>
                  <a:pt x="367266" y="490220"/>
                </a:lnTo>
                <a:lnTo>
                  <a:pt x="366177" y="482600"/>
                </a:lnTo>
                <a:lnTo>
                  <a:pt x="369747" y="478790"/>
                </a:lnTo>
                <a:lnTo>
                  <a:pt x="373953" y="473710"/>
                </a:lnTo>
                <a:lnTo>
                  <a:pt x="378485" y="468630"/>
                </a:lnTo>
                <a:lnTo>
                  <a:pt x="383371" y="463550"/>
                </a:lnTo>
                <a:lnTo>
                  <a:pt x="386881" y="461010"/>
                </a:lnTo>
                <a:lnTo>
                  <a:pt x="337445" y="461010"/>
                </a:lnTo>
                <a:lnTo>
                  <a:pt x="332146" y="455930"/>
                </a:lnTo>
                <a:lnTo>
                  <a:pt x="328796" y="452120"/>
                </a:lnTo>
                <a:lnTo>
                  <a:pt x="328147" y="447040"/>
                </a:lnTo>
                <a:lnTo>
                  <a:pt x="331020" y="440690"/>
                </a:lnTo>
                <a:lnTo>
                  <a:pt x="338980" y="433070"/>
                </a:lnTo>
                <a:lnTo>
                  <a:pt x="348936" y="426720"/>
                </a:lnTo>
                <a:lnTo>
                  <a:pt x="351891" y="425450"/>
                </a:lnTo>
                <a:lnTo>
                  <a:pt x="299687" y="425450"/>
                </a:lnTo>
                <a:lnTo>
                  <a:pt x="296001" y="421640"/>
                </a:lnTo>
                <a:lnTo>
                  <a:pt x="291519" y="420370"/>
                </a:lnTo>
                <a:lnTo>
                  <a:pt x="288661" y="414020"/>
                </a:lnTo>
                <a:lnTo>
                  <a:pt x="289205" y="408940"/>
                </a:lnTo>
                <a:lnTo>
                  <a:pt x="296200" y="400050"/>
                </a:lnTo>
                <a:lnTo>
                  <a:pt x="302095" y="393700"/>
                </a:lnTo>
                <a:lnTo>
                  <a:pt x="308022" y="388620"/>
                </a:lnTo>
                <a:lnTo>
                  <a:pt x="260777" y="388620"/>
                </a:lnTo>
                <a:lnTo>
                  <a:pt x="253625" y="386080"/>
                </a:lnTo>
                <a:lnTo>
                  <a:pt x="251426" y="381000"/>
                </a:lnTo>
                <a:lnTo>
                  <a:pt x="248306" y="377190"/>
                </a:lnTo>
                <a:lnTo>
                  <a:pt x="250683" y="372110"/>
                </a:lnTo>
                <a:lnTo>
                  <a:pt x="251594" y="369570"/>
                </a:lnTo>
                <a:lnTo>
                  <a:pt x="253845" y="367030"/>
                </a:lnTo>
                <a:lnTo>
                  <a:pt x="258635" y="361950"/>
                </a:lnTo>
                <a:lnTo>
                  <a:pt x="263091" y="356870"/>
                </a:lnTo>
                <a:lnTo>
                  <a:pt x="268340" y="353060"/>
                </a:lnTo>
                <a:lnTo>
                  <a:pt x="275509" y="351790"/>
                </a:lnTo>
                <a:lnTo>
                  <a:pt x="315613" y="351790"/>
                </a:lnTo>
                <a:lnTo>
                  <a:pt x="314796" y="349250"/>
                </a:lnTo>
                <a:lnTo>
                  <a:pt x="311498" y="344170"/>
                </a:lnTo>
                <a:lnTo>
                  <a:pt x="230667" y="344170"/>
                </a:lnTo>
                <a:lnTo>
                  <a:pt x="222611" y="341630"/>
                </a:lnTo>
                <a:lnTo>
                  <a:pt x="210265" y="332740"/>
                </a:lnTo>
                <a:lnTo>
                  <a:pt x="170443" y="302260"/>
                </a:lnTo>
                <a:lnTo>
                  <a:pt x="162014" y="295910"/>
                </a:lnTo>
                <a:close/>
              </a:path>
              <a:path w="898525" h="566420" extrusionOk="0">
                <a:moveTo>
                  <a:pt x="547564" y="427990"/>
                </a:moveTo>
                <a:lnTo>
                  <a:pt x="530570" y="450850"/>
                </a:lnTo>
                <a:lnTo>
                  <a:pt x="545112" y="462280"/>
                </a:lnTo>
                <a:lnTo>
                  <a:pt x="559804" y="472440"/>
                </a:lnTo>
                <a:lnTo>
                  <a:pt x="564998" y="477520"/>
                </a:lnTo>
                <a:lnTo>
                  <a:pt x="567671" y="483870"/>
                </a:lnTo>
                <a:lnTo>
                  <a:pt x="567709" y="488950"/>
                </a:lnTo>
                <a:lnTo>
                  <a:pt x="564998" y="495300"/>
                </a:lnTo>
                <a:lnTo>
                  <a:pt x="559982" y="500380"/>
                </a:lnTo>
                <a:lnTo>
                  <a:pt x="554064" y="502920"/>
                </a:lnTo>
                <a:lnTo>
                  <a:pt x="593157" y="502920"/>
                </a:lnTo>
                <a:lnTo>
                  <a:pt x="597939" y="487680"/>
                </a:lnTo>
                <a:lnTo>
                  <a:pt x="616661" y="481330"/>
                </a:lnTo>
                <a:lnTo>
                  <a:pt x="629866" y="472440"/>
                </a:lnTo>
                <a:lnTo>
                  <a:pt x="638142" y="459740"/>
                </a:lnTo>
                <a:lnTo>
                  <a:pt x="638445" y="458470"/>
                </a:lnTo>
                <a:lnTo>
                  <a:pt x="598340" y="458470"/>
                </a:lnTo>
                <a:lnTo>
                  <a:pt x="591989" y="457200"/>
                </a:lnTo>
                <a:lnTo>
                  <a:pt x="585584" y="454660"/>
                </a:lnTo>
                <a:lnTo>
                  <a:pt x="578148" y="449580"/>
                </a:lnTo>
                <a:lnTo>
                  <a:pt x="563419" y="438150"/>
                </a:lnTo>
                <a:lnTo>
                  <a:pt x="556024" y="433070"/>
                </a:lnTo>
                <a:lnTo>
                  <a:pt x="553438" y="430530"/>
                </a:lnTo>
                <a:lnTo>
                  <a:pt x="547564" y="427990"/>
                </a:lnTo>
                <a:close/>
              </a:path>
              <a:path w="898525" h="566420" extrusionOk="0">
                <a:moveTo>
                  <a:pt x="433219" y="457200"/>
                </a:moveTo>
                <a:lnTo>
                  <a:pt x="394505" y="457200"/>
                </a:lnTo>
                <a:lnTo>
                  <a:pt x="399888" y="459740"/>
                </a:lnTo>
                <a:lnTo>
                  <a:pt x="403794" y="464820"/>
                </a:lnTo>
                <a:lnTo>
                  <a:pt x="405233" y="472440"/>
                </a:lnTo>
                <a:lnTo>
                  <a:pt x="404762" y="472440"/>
                </a:lnTo>
                <a:lnTo>
                  <a:pt x="404029" y="476250"/>
                </a:lnTo>
                <a:lnTo>
                  <a:pt x="396679" y="483870"/>
                </a:lnTo>
                <a:lnTo>
                  <a:pt x="391286" y="490220"/>
                </a:lnTo>
                <a:lnTo>
                  <a:pt x="382051" y="495300"/>
                </a:lnTo>
                <a:lnTo>
                  <a:pt x="429037" y="495300"/>
                </a:lnTo>
                <a:lnTo>
                  <a:pt x="427316" y="494030"/>
                </a:lnTo>
                <a:lnTo>
                  <a:pt x="434119" y="478790"/>
                </a:lnTo>
                <a:lnTo>
                  <a:pt x="434739" y="461010"/>
                </a:lnTo>
                <a:lnTo>
                  <a:pt x="433219" y="457200"/>
                </a:lnTo>
                <a:close/>
              </a:path>
              <a:path w="898525" h="566420" extrusionOk="0">
                <a:moveTo>
                  <a:pt x="396487" y="422910"/>
                </a:moveTo>
                <a:lnTo>
                  <a:pt x="357800" y="422910"/>
                </a:lnTo>
                <a:lnTo>
                  <a:pt x="359140" y="424180"/>
                </a:lnTo>
                <a:lnTo>
                  <a:pt x="363988" y="425450"/>
                </a:lnTo>
                <a:lnTo>
                  <a:pt x="366878" y="431800"/>
                </a:lnTo>
                <a:lnTo>
                  <a:pt x="337445" y="461010"/>
                </a:lnTo>
                <a:lnTo>
                  <a:pt x="386881" y="461010"/>
                </a:lnTo>
                <a:lnTo>
                  <a:pt x="388637" y="459740"/>
                </a:lnTo>
                <a:lnTo>
                  <a:pt x="394505" y="457200"/>
                </a:lnTo>
                <a:lnTo>
                  <a:pt x="433219" y="457200"/>
                </a:lnTo>
                <a:lnTo>
                  <a:pt x="428658" y="445770"/>
                </a:lnTo>
                <a:lnTo>
                  <a:pt x="415359" y="434340"/>
                </a:lnTo>
                <a:lnTo>
                  <a:pt x="406322" y="430530"/>
                </a:lnTo>
                <a:lnTo>
                  <a:pt x="398601" y="425450"/>
                </a:lnTo>
                <a:lnTo>
                  <a:pt x="396487" y="422910"/>
                </a:lnTo>
                <a:close/>
              </a:path>
              <a:path w="898525" h="566420" extrusionOk="0">
                <a:moveTo>
                  <a:pt x="591866" y="383540"/>
                </a:moveTo>
                <a:lnTo>
                  <a:pt x="574830" y="406400"/>
                </a:lnTo>
                <a:lnTo>
                  <a:pt x="589377" y="417830"/>
                </a:lnTo>
                <a:lnTo>
                  <a:pt x="596682" y="422910"/>
                </a:lnTo>
                <a:lnTo>
                  <a:pt x="604065" y="429260"/>
                </a:lnTo>
                <a:lnTo>
                  <a:pt x="609260" y="433070"/>
                </a:lnTo>
                <a:lnTo>
                  <a:pt x="611935" y="439420"/>
                </a:lnTo>
                <a:lnTo>
                  <a:pt x="611974" y="444500"/>
                </a:lnTo>
                <a:lnTo>
                  <a:pt x="609258" y="450850"/>
                </a:lnTo>
                <a:lnTo>
                  <a:pt x="604231" y="455930"/>
                </a:lnTo>
                <a:lnTo>
                  <a:pt x="598340" y="458470"/>
                </a:lnTo>
                <a:lnTo>
                  <a:pt x="638445" y="458470"/>
                </a:lnTo>
                <a:lnTo>
                  <a:pt x="642074" y="443230"/>
                </a:lnTo>
                <a:lnTo>
                  <a:pt x="661433" y="436880"/>
                </a:lnTo>
                <a:lnTo>
                  <a:pt x="673815" y="429260"/>
                </a:lnTo>
                <a:lnTo>
                  <a:pt x="681264" y="415290"/>
                </a:lnTo>
                <a:lnTo>
                  <a:pt x="681549" y="414020"/>
                </a:lnTo>
                <a:lnTo>
                  <a:pt x="641935" y="414020"/>
                </a:lnTo>
                <a:lnTo>
                  <a:pt x="635619" y="412750"/>
                </a:lnTo>
                <a:lnTo>
                  <a:pt x="628473" y="408940"/>
                </a:lnTo>
                <a:lnTo>
                  <a:pt x="600934" y="388620"/>
                </a:lnTo>
                <a:lnTo>
                  <a:pt x="598107" y="387350"/>
                </a:lnTo>
                <a:lnTo>
                  <a:pt x="595049" y="386080"/>
                </a:lnTo>
                <a:lnTo>
                  <a:pt x="591866" y="383540"/>
                </a:lnTo>
                <a:close/>
              </a:path>
              <a:path w="898525" h="566420" extrusionOk="0">
                <a:moveTo>
                  <a:pt x="353937" y="383540"/>
                </a:moveTo>
                <a:lnTo>
                  <a:pt x="313948" y="383540"/>
                </a:lnTo>
                <a:lnTo>
                  <a:pt x="319749" y="386080"/>
                </a:lnTo>
                <a:lnTo>
                  <a:pt x="328827" y="396240"/>
                </a:lnTo>
                <a:lnTo>
                  <a:pt x="328544" y="401320"/>
                </a:lnTo>
                <a:lnTo>
                  <a:pt x="319299" y="410210"/>
                </a:lnTo>
                <a:lnTo>
                  <a:pt x="315236" y="415290"/>
                </a:lnTo>
                <a:lnTo>
                  <a:pt x="307791" y="421640"/>
                </a:lnTo>
                <a:lnTo>
                  <a:pt x="304084" y="422910"/>
                </a:lnTo>
                <a:lnTo>
                  <a:pt x="299687" y="425450"/>
                </a:lnTo>
                <a:lnTo>
                  <a:pt x="351891" y="425450"/>
                </a:lnTo>
                <a:lnTo>
                  <a:pt x="357800" y="422910"/>
                </a:lnTo>
                <a:lnTo>
                  <a:pt x="396487" y="422910"/>
                </a:lnTo>
                <a:lnTo>
                  <a:pt x="392257" y="417830"/>
                </a:lnTo>
                <a:lnTo>
                  <a:pt x="387349" y="408940"/>
                </a:lnTo>
                <a:lnTo>
                  <a:pt x="383317" y="402590"/>
                </a:lnTo>
                <a:lnTo>
                  <a:pt x="377293" y="398780"/>
                </a:lnTo>
                <a:lnTo>
                  <a:pt x="369999" y="394970"/>
                </a:lnTo>
                <a:lnTo>
                  <a:pt x="362156" y="393700"/>
                </a:lnTo>
                <a:lnTo>
                  <a:pt x="359653" y="392430"/>
                </a:lnTo>
                <a:lnTo>
                  <a:pt x="356701" y="389890"/>
                </a:lnTo>
                <a:lnTo>
                  <a:pt x="355737" y="387350"/>
                </a:lnTo>
                <a:lnTo>
                  <a:pt x="353937" y="383540"/>
                </a:lnTo>
                <a:close/>
              </a:path>
              <a:path w="898525" h="566420" extrusionOk="0">
                <a:moveTo>
                  <a:pt x="555319" y="265430"/>
                </a:moveTo>
                <a:lnTo>
                  <a:pt x="507974" y="265430"/>
                </a:lnTo>
                <a:lnTo>
                  <a:pt x="519985" y="275590"/>
                </a:lnTo>
                <a:lnTo>
                  <a:pt x="530346" y="283210"/>
                </a:lnTo>
                <a:lnTo>
                  <a:pt x="540662" y="292100"/>
                </a:lnTo>
                <a:lnTo>
                  <a:pt x="640793" y="374650"/>
                </a:lnTo>
                <a:lnTo>
                  <a:pt x="649865" y="383540"/>
                </a:lnTo>
                <a:lnTo>
                  <a:pt x="654508" y="388620"/>
                </a:lnTo>
                <a:lnTo>
                  <a:pt x="656527" y="394970"/>
                </a:lnTo>
                <a:lnTo>
                  <a:pt x="655958" y="401320"/>
                </a:lnTo>
                <a:lnTo>
                  <a:pt x="652838" y="406400"/>
                </a:lnTo>
                <a:lnTo>
                  <a:pt x="647612" y="411480"/>
                </a:lnTo>
                <a:lnTo>
                  <a:pt x="641935" y="414020"/>
                </a:lnTo>
                <a:lnTo>
                  <a:pt x="681549" y="414020"/>
                </a:lnTo>
                <a:lnTo>
                  <a:pt x="748037" y="363220"/>
                </a:lnTo>
                <a:lnTo>
                  <a:pt x="671654" y="363220"/>
                </a:lnTo>
                <a:lnTo>
                  <a:pt x="613582" y="313690"/>
                </a:lnTo>
                <a:lnTo>
                  <a:pt x="594850" y="298450"/>
                </a:lnTo>
                <a:lnTo>
                  <a:pt x="555319" y="265430"/>
                </a:lnTo>
                <a:close/>
              </a:path>
              <a:path w="898525" h="566420" extrusionOk="0">
                <a:moveTo>
                  <a:pt x="315613" y="351790"/>
                </a:moveTo>
                <a:lnTo>
                  <a:pt x="279426" y="351790"/>
                </a:lnTo>
                <a:lnTo>
                  <a:pt x="285174" y="354330"/>
                </a:lnTo>
                <a:lnTo>
                  <a:pt x="287561" y="360680"/>
                </a:lnTo>
                <a:lnTo>
                  <a:pt x="260777" y="388620"/>
                </a:lnTo>
                <a:lnTo>
                  <a:pt x="308022" y="388620"/>
                </a:lnTo>
                <a:lnTo>
                  <a:pt x="313948" y="383540"/>
                </a:lnTo>
                <a:lnTo>
                  <a:pt x="353937" y="383540"/>
                </a:lnTo>
                <a:lnTo>
                  <a:pt x="350935" y="377190"/>
                </a:lnTo>
                <a:lnTo>
                  <a:pt x="344554" y="368300"/>
                </a:lnTo>
                <a:lnTo>
                  <a:pt x="336171" y="361950"/>
                </a:lnTo>
                <a:lnTo>
                  <a:pt x="325361" y="358140"/>
                </a:lnTo>
                <a:lnTo>
                  <a:pt x="319341" y="358140"/>
                </a:lnTo>
                <a:lnTo>
                  <a:pt x="316430" y="354330"/>
                </a:lnTo>
                <a:lnTo>
                  <a:pt x="315613" y="351790"/>
                </a:lnTo>
                <a:close/>
              </a:path>
              <a:path w="898525" h="566420" extrusionOk="0">
                <a:moveTo>
                  <a:pt x="730794" y="135890"/>
                </a:moveTo>
                <a:lnTo>
                  <a:pt x="697214" y="135890"/>
                </a:lnTo>
                <a:lnTo>
                  <a:pt x="790101" y="311150"/>
                </a:lnTo>
                <a:lnTo>
                  <a:pt x="733865" y="337820"/>
                </a:lnTo>
                <a:lnTo>
                  <a:pt x="706126" y="350520"/>
                </a:lnTo>
                <a:lnTo>
                  <a:pt x="676126" y="363220"/>
                </a:lnTo>
                <a:lnTo>
                  <a:pt x="748037" y="363220"/>
                </a:lnTo>
                <a:lnTo>
                  <a:pt x="786038" y="345440"/>
                </a:lnTo>
                <a:lnTo>
                  <a:pt x="801200" y="339090"/>
                </a:lnTo>
                <a:lnTo>
                  <a:pt x="842626" y="339090"/>
                </a:lnTo>
                <a:lnTo>
                  <a:pt x="879931" y="316230"/>
                </a:lnTo>
                <a:lnTo>
                  <a:pt x="882224" y="314960"/>
                </a:lnTo>
                <a:lnTo>
                  <a:pt x="825346" y="314960"/>
                </a:lnTo>
                <a:lnTo>
                  <a:pt x="795842" y="259080"/>
                </a:lnTo>
                <a:lnTo>
                  <a:pt x="781157" y="229870"/>
                </a:lnTo>
                <a:lnTo>
                  <a:pt x="766447" y="203200"/>
                </a:lnTo>
                <a:lnTo>
                  <a:pt x="751660" y="175260"/>
                </a:lnTo>
                <a:lnTo>
                  <a:pt x="736791" y="147320"/>
                </a:lnTo>
                <a:lnTo>
                  <a:pt x="730794" y="135890"/>
                </a:lnTo>
                <a:close/>
              </a:path>
              <a:path w="898525" h="566420" extrusionOk="0">
                <a:moveTo>
                  <a:pt x="842626" y="339090"/>
                </a:moveTo>
                <a:lnTo>
                  <a:pt x="801200" y="339090"/>
                </a:lnTo>
                <a:lnTo>
                  <a:pt x="804718" y="340360"/>
                </a:lnTo>
                <a:lnTo>
                  <a:pt x="805724" y="341630"/>
                </a:lnTo>
                <a:lnTo>
                  <a:pt x="811096" y="346710"/>
                </a:lnTo>
                <a:lnTo>
                  <a:pt x="816514" y="349250"/>
                </a:lnTo>
                <a:lnTo>
                  <a:pt x="822631" y="349250"/>
                </a:lnTo>
                <a:lnTo>
                  <a:pt x="842626" y="339090"/>
                </a:lnTo>
                <a:close/>
              </a:path>
              <a:path w="898525" h="566420" extrusionOk="0">
                <a:moveTo>
                  <a:pt x="284938" y="322580"/>
                </a:moveTo>
                <a:lnTo>
                  <a:pt x="264835" y="322580"/>
                </a:lnTo>
                <a:lnTo>
                  <a:pt x="247919" y="332740"/>
                </a:lnTo>
                <a:lnTo>
                  <a:pt x="237935" y="341630"/>
                </a:lnTo>
                <a:lnTo>
                  <a:pt x="230667" y="344170"/>
                </a:lnTo>
                <a:lnTo>
                  <a:pt x="311498" y="344170"/>
                </a:lnTo>
                <a:lnTo>
                  <a:pt x="303251" y="331470"/>
                </a:lnTo>
                <a:lnTo>
                  <a:pt x="284938" y="322580"/>
                </a:lnTo>
                <a:close/>
              </a:path>
              <a:path w="898525" h="566420" extrusionOk="0">
                <a:moveTo>
                  <a:pt x="886349" y="279400"/>
                </a:moveTo>
                <a:lnTo>
                  <a:pt x="885135" y="279400"/>
                </a:lnTo>
                <a:lnTo>
                  <a:pt x="825346" y="314960"/>
                </a:lnTo>
                <a:lnTo>
                  <a:pt x="882224" y="314960"/>
                </a:lnTo>
                <a:lnTo>
                  <a:pt x="886810" y="312420"/>
                </a:lnTo>
                <a:lnTo>
                  <a:pt x="898223" y="307340"/>
                </a:lnTo>
                <a:lnTo>
                  <a:pt x="898464" y="302260"/>
                </a:lnTo>
                <a:lnTo>
                  <a:pt x="897349" y="297180"/>
                </a:lnTo>
                <a:lnTo>
                  <a:pt x="894213" y="290830"/>
                </a:lnTo>
                <a:lnTo>
                  <a:pt x="890174" y="285750"/>
                </a:lnTo>
                <a:lnTo>
                  <a:pt x="886349" y="279400"/>
                </a:lnTo>
                <a:close/>
              </a:path>
              <a:path w="898525" h="566420" extrusionOk="0">
                <a:moveTo>
                  <a:pt x="505298" y="175260"/>
                </a:moveTo>
                <a:lnTo>
                  <a:pt x="397618" y="175260"/>
                </a:lnTo>
                <a:lnTo>
                  <a:pt x="409234" y="176530"/>
                </a:lnTo>
                <a:lnTo>
                  <a:pt x="420861" y="179070"/>
                </a:lnTo>
                <a:lnTo>
                  <a:pt x="432478" y="180340"/>
                </a:lnTo>
                <a:lnTo>
                  <a:pt x="436813" y="181610"/>
                </a:lnTo>
                <a:lnTo>
                  <a:pt x="441117" y="181610"/>
                </a:lnTo>
                <a:lnTo>
                  <a:pt x="447106" y="182880"/>
                </a:lnTo>
                <a:lnTo>
                  <a:pt x="427827" y="201930"/>
                </a:lnTo>
                <a:lnTo>
                  <a:pt x="418617" y="210820"/>
                </a:lnTo>
                <a:lnTo>
                  <a:pt x="409631" y="220980"/>
                </a:lnTo>
                <a:lnTo>
                  <a:pt x="402189" y="229870"/>
                </a:lnTo>
                <a:lnTo>
                  <a:pt x="396507" y="238760"/>
                </a:lnTo>
                <a:lnTo>
                  <a:pt x="393026" y="250190"/>
                </a:lnTo>
                <a:lnTo>
                  <a:pt x="392187" y="261620"/>
                </a:lnTo>
                <a:lnTo>
                  <a:pt x="394550" y="275590"/>
                </a:lnTo>
                <a:lnTo>
                  <a:pt x="400041" y="287020"/>
                </a:lnTo>
                <a:lnTo>
                  <a:pt x="408447" y="295910"/>
                </a:lnTo>
                <a:lnTo>
                  <a:pt x="419557" y="302260"/>
                </a:lnTo>
                <a:lnTo>
                  <a:pt x="432016" y="306070"/>
                </a:lnTo>
                <a:lnTo>
                  <a:pt x="444078" y="306070"/>
                </a:lnTo>
                <a:lnTo>
                  <a:pt x="455656" y="302260"/>
                </a:lnTo>
                <a:lnTo>
                  <a:pt x="466666" y="294640"/>
                </a:lnTo>
                <a:lnTo>
                  <a:pt x="475407" y="287020"/>
                </a:lnTo>
                <a:lnTo>
                  <a:pt x="484239" y="280670"/>
                </a:lnTo>
                <a:lnTo>
                  <a:pt x="490181" y="275590"/>
                </a:lnTo>
                <a:lnTo>
                  <a:pt x="431212" y="275590"/>
                </a:lnTo>
                <a:lnTo>
                  <a:pt x="426301" y="271780"/>
                </a:lnTo>
                <a:lnTo>
                  <a:pt x="422628" y="265430"/>
                </a:lnTo>
                <a:lnTo>
                  <a:pt x="421650" y="257810"/>
                </a:lnTo>
                <a:lnTo>
                  <a:pt x="423348" y="251460"/>
                </a:lnTo>
                <a:lnTo>
                  <a:pt x="427704" y="245110"/>
                </a:lnTo>
                <a:lnTo>
                  <a:pt x="433033" y="238760"/>
                </a:lnTo>
                <a:lnTo>
                  <a:pt x="438541" y="233680"/>
                </a:lnTo>
                <a:lnTo>
                  <a:pt x="453517" y="219710"/>
                </a:lnTo>
                <a:lnTo>
                  <a:pt x="463108" y="209550"/>
                </a:lnTo>
                <a:lnTo>
                  <a:pt x="472538" y="200660"/>
                </a:lnTo>
                <a:lnTo>
                  <a:pt x="481597" y="190500"/>
                </a:lnTo>
                <a:lnTo>
                  <a:pt x="494610" y="179070"/>
                </a:lnTo>
                <a:lnTo>
                  <a:pt x="505298" y="175260"/>
                </a:lnTo>
                <a:close/>
              </a:path>
              <a:path w="898525" h="566420" extrusionOk="0">
                <a:moveTo>
                  <a:pt x="16271" y="219710"/>
                </a:moveTo>
                <a:lnTo>
                  <a:pt x="11695" y="227330"/>
                </a:lnTo>
                <a:lnTo>
                  <a:pt x="8093" y="233680"/>
                </a:lnTo>
                <a:lnTo>
                  <a:pt x="0" y="243840"/>
                </a:lnTo>
                <a:lnTo>
                  <a:pt x="1057" y="245110"/>
                </a:lnTo>
                <a:lnTo>
                  <a:pt x="5821" y="248920"/>
                </a:lnTo>
                <a:lnTo>
                  <a:pt x="83651" y="299720"/>
                </a:lnTo>
                <a:lnTo>
                  <a:pt x="92049" y="304800"/>
                </a:lnTo>
                <a:lnTo>
                  <a:pt x="99164" y="304800"/>
                </a:lnTo>
                <a:lnTo>
                  <a:pt x="105635" y="302260"/>
                </a:lnTo>
                <a:lnTo>
                  <a:pt x="112101" y="295910"/>
                </a:lnTo>
                <a:lnTo>
                  <a:pt x="162014" y="295910"/>
                </a:lnTo>
                <a:lnTo>
                  <a:pt x="129985" y="271780"/>
                </a:lnTo>
                <a:lnTo>
                  <a:pt x="131949" y="269240"/>
                </a:lnTo>
                <a:lnTo>
                  <a:pt x="90834" y="269240"/>
                </a:lnTo>
                <a:lnTo>
                  <a:pt x="88908" y="267970"/>
                </a:lnTo>
                <a:lnTo>
                  <a:pt x="82020" y="262890"/>
                </a:lnTo>
                <a:lnTo>
                  <a:pt x="68491" y="255270"/>
                </a:lnTo>
                <a:lnTo>
                  <a:pt x="16271" y="219710"/>
                </a:lnTo>
                <a:close/>
              </a:path>
              <a:path w="898525" h="566420" extrusionOk="0">
                <a:moveTo>
                  <a:pt x="522151" y="212090"/>
                </a:moveTo>
                <a:lnTo>
                  <a:pt x="450488" y="270510"/>
                </a:lnTo>
                <a:lnTo>
                  <a:pt x="443792" y="274320"/>
                </a:lnTo>
                <a:lnTo>
                  <a:pt x="437205" y="275590"/>
                </a:lnTo>
                <a:lnTo>
                  <a:pt x="490181" y="275590"/>
                </a:lnTo>
                <a:lnTo>
                  <a:pt x="493153" y="273050"/>
                </a:lnTo>
                <a:lnTo>
                  <a:pt x="503775" y="265430"/>
                </a:lnTo>
                <a:lnTo>
                  <a:pt x="555319" y="265430"/>
                </a:lnTo>
                <a:lnTo>
                  <a:pt x="549222" y="260350"/>
                </a:lnTo>
                <a:lnTo>
                  <a:pt x="532622" y="247650"/>
                </a:lnTo>
                <a:lnTo>
                  <a:pt x="531533" y="246380"/>
                </a:lnTo>
                <a:lnTo>
                  <a:pt x="529753" y="243840"/>
                </a:lnTo>
                <a:lnTo>
                  <a:pt x="540852" y="234950"/>
                </a:lnTo>
                <a:lnTo>
                  <a:pt x="522151" y="212090"/>
                </a:lnTo>
                <a:close/>
              </a:path>
              <a:path w="898525" h="566420" extrusionOk="0">
                <a:moveTo>
                  <a:pt x="134467" y="0"/>
                </a:moveTo>
                <a:lnTo>
                  <a:pt x="117252" y="22860"/>
                </a:lnTo>
                <a:lnTo>
                  <a:pt x="223343" y="102870"/>
                </a:lnTo>
                <a:lnTo>
                  <a:pt x="193204" y="140970"/>
                </a:lnTo>
                <a:lnTo>
                  <a:pt x="161685" y="181610"/>
                </a:lnTo>
                <a:lnTo>
                  <a:pt x="140097" y="210820"/>
                </a:lnTo>
                <a:lnTo>
                  <a:pt x="118482" y="238760"/>
                </a:lnTo>
                <a:lnTo>
                  <a:pt x="95651" y="267970"/>
                </a:lnTo>
                <a:lnTo>
                  <a:pt x="90834" y="269240"/>
                </a:lnTo>
                <a:lnTo>
                  <a:pt x="131949" y="269240"/>
                </a:lnTo>
                <a:lnTo>
                  <a:pt x="238997" y="130810"/>
                </a:lnTo>
                <a:lnTo>
                  <a:pt x="281767" y="130810"/>
                </a:lnTo>
                <a:lnTo>
                  <a:pt x="263991" y="113030"/>
                </a:lnTo>
                <a:lnTo>
                  <a:pt x="260369" y="109220"/>
                </a:lnTo>
                <a:lnTo>
                  <a:pt x="255510" y="106680"/>
                </a:lnTo>
                <a:lnTo>
                  <a:pt x="259845" y="96520"/>
                </a:lnTo>
                <a:lnTo>
                  <a:pt x="255573" y="88900"/>
                </a:lnTo>
                <a:lnTo>
                  <a:pt x="251992" y="86360"/>
                </a:lnTo>
                <a:lnTo>
                  <a:pt x="156225" y="15240"/>
                </a:lnTo>
                <a:lnTo>
                  <a:pt x="150858" y="10160"/>
                </a:lnTo>
                <a:lnTo>
                  <a:pt x="145417" y="7620"/>
                </a:lnTo>
                <a:lnTo>
                  <a:pt x="134467" y="0"/>
                </a:lnTo>
                <a:close/>
              </a:path>
              <a:path w="898525" h="566420" extrusionOk="0">
                <a:moveTo>
                  <a:pt x="644667" y="171450"/>
                </a:moveTo>
                <a:lnTo>
                  <a:pt x="524255" y="171450"/>
                </a:lnTo>
                <a:lnTo>
                  <a:pt x="540695" y="173990"/>
                </a:lnTo>
                <a:lnTo>
                  <a:pt x="555844" y="177800"/>
                </a:lnTo>
                <a:lnTo>
                  <a:pt x="570970" y="182880"/>
                </a:lnTo>
                <a:lnTo>
                  <a:pt x="601206" y="190500"/>
                </a:lnTo>
                <a:lnTo>
                  <a:pt x="608379" y="190500"/>
                </a:lnTo>
                <a:lnTo>
                  <a:pt x="615058" y="189230"/>
                </a:lnTo>
                <a:lnTo>
                  <a:pt x="621342" y="186690"/>
                </a:lnTo>
                <a:lnTo>
                  <a:pt x="627331" y="182880"/>
                </a:lnTo>
                <a:lnTo>
                  <a:pt x="644667" y="171450"/>
                </a:lnTo>
                <a:close/>
              </a:path>
              <a:path w="898525" h="566420" extrusionOk="0">
                <a:moveTo>
                  <a:pt x="281767" y="130810"/>
                </a:moveTo>
                <a:lnTo>
                  <a:pt x="238997" y="130810"/>
                </a:lnTo>
                <a:lnTo>
                  <a:pt x="247954" y="138430"/>
                </a:lnTo>
                <a:lnTo>
                  <a:pt x="256820" y="147320"/>
                </a:lnTo>
                <a:lnTo>
                  <a:pt x="265406" y="156210"/>
                </a:lnTo>
                <a:lnTo>
                  <a:pt x="273520" y="165100"/>
                </a:lnTo>
                <a:lnTo>
                  <a:pt x="287299" y="177800"/>
                </a:lnTo>
                <a:lnTo>
                  <a:pt x="302482" y="184150"/>
                </a:lnTo>
                <a:lnTo>
                  <a:pt x="318969" y="185420"/>
                </a:lnTo>
                <a:lnTo>
                  <a:pt x="336659" y="182880"/>
                </a:lnTo>
                <a:lnTo>
                  <a:pt x="373636" y="175260"/>
                </a:lnTo>
                <a:lnTo>
                  <a:pt x="505298" y="175260"/>
                </a:lnTo>
                <a:lnTo>
                  <a:pt x="508861" y="173990"/>
                </a:lnTo>
                <a:lnTo>
                  <a:pt x="524255" y="171450"/>
                </a:lnTo>
                <a:lnTo>
                  <a:pt x="644667" y="171450"/>
                </a:lnTo>
                <a:lnTo>
                  <a:pt x="659681" y="161290"/>
                </a:lnTo>
                <a:lnTo>
                  <a:pt x="606997" y="161290"/>
                </a:lnTo>
                <a:lnTo>
                  <a:pt x="603217" y="160020"/>
                </a:lnTo>
                <a:lnTo>
                  <a:pt x="588297" y="157480"/>
                </a:lnTo>
                <a:lnTo>
                  <a:pt x="470781" y="157480"/>
                </a:lnTo>
                <a:lnTo>
                  <a:pt x="464821" y="156210"/>
                </a:lnTo>
                <a:lnTo>
                  <a:pt x="305467" y="156210"/>
                </a:lnTo>
                <a:lnTo>
                  <a:pt x="298954" y="148590"/>
                </a:lnTo>
                <a:lnTo>
                  <a:pt x="290547" y="139700"/>
                </a:lnTo>
                <a:lnTo>
                  <a:pt x="281767" y="130810"/>
                </a:lnTo>
                <a:close/>
              </a:path>
              <a:path w="898525" h="566420" extrusionOk="0">
                <a:moveTo>
                  <a:pt x="798802" y="12700"/>
                </a:moveTo>
                <a:lnTo>
                  <a:pt x="796907" y="13970"/>
                </a:lnTo>
                <a:lnTo>
                  <a:pt x="795682" y="13970"/>
                </a:lnTo>
                <a:lnTo>
                  <a:pt x="737238" y="43180"/>
                </a:lnTo>
                <a:lnTo>
                  <a:pt x="708584" y="57150"/>
                </a:lnTo>
                <a:lnTo>
                  <a:pt x="676607" y="73660"/>
                </a:lnTo>
                <a:lnTo>
                  <a:pt x="672691" y="80010"/>
                </a:lnTo>
                <a:lnTo>
                  <a:pt x="673267" y="82550"/>
                </a:lnTo>
                <a:lnTo>
                  <a:pt x="674834" y="90170"/>
                </a:lnTo>
                <a:lnTo>
                  <a:pt x="676980" y="96520"/>
                </a:lnTo>
                <a:lnTo>
                  <a:pt x="679426" y="102870"/>
                </a:lnTo>
                <a:lnTo>
                  <a:pt x="681895" y="110490"/>
                </a:lnTo>
                <a:lnTo>
                  <a:pt x="649316" y="133350"/>
                </a:lnTo>
                <a:lnTo>
                  <a:pt x="615928" y="156210"/>
                </a:lnTo>
                <a:lnTo>
                  <a:pt x="612274" y="158750"/>
                </a:lnTo>
                <a:lnTo>
                  <a:pt x="606997" y="161290"/>
                </a:lnTo>
                <a:lnTo>
                  <a:pt x="659681" y="161290"/>
                </a:lnTo>
                <a:lnTo>
                  <a:pt x="697214" y="135890"/>
                </a:lnTo>
                <a:lnTo>
                  <a:pt x="730794" y="135890"/>
                </a:lnTo>
                <a:lnTo>
                  <a:pt x="706805" y="90170"/>
                </a:lnTo>
                <a:lnTo>
                  <a:pt x="811577" y="38100"/>
                </a:lnTo>
                <a:lnTo>
                  <a:pt x="798802" y="12700"/>
                </a:lnTo>
                <a:close/>
              </a:path>
              <a:path w="898525" h="566420" extrusionOk="0">
                <a:moveTo>
                  <a:pt x="526658" y="142240"/>
                </a:moveTo>
                <a:lnTo>
                  <a:pt x="509993" y="143510"/>
                </a:lnTo>
                <a:lnTo>
                  <a:pt x="493853" y="147320"/>
                </a:lnTo>
                <a:lnTo>
                  <a:pt x="478289" y="154940"/>
                </a:lnTo>
                <a:lnTo>
                  <a:pt x="476184" y="156210"/>
                </a:lnTo>
                <a:lnTo>
                  <a:pt x="473126" y="157480"/>
                </a:lnTo>
                <a:lnTo>
                  <a:pt x="588297" y="157480"/>
                </a:lnTo>
                <a:lnTo>
                  <a:pt x="543794" y="146050"/>
                </a:lnTo>
                <a:lnTo>
                  <a:pt x="526658" y="142240"/>
                </a:lnTo>
                <a:close/>
              </a:path>
              <a:path w="898525" h="566420" extrusionOk="0">
                <a:moveTo>
                  <a:pt x="393490" y="144780"/>
                </a:moveTo>
                <a:lnTo>
                  <a:pt x="383716" y="144780"/>
                </a:lnTo>
                <a:lnTo>
                  <a:pt x="312911" y="156210"/>
                </a:lnTo>
                <a:lnTo>
                  <a:pt x="464821" y="156210"/>
                </a:lnTo>
                <a:lnTo>
                  <a:pt x="458862" y="154940"/>
                </a:lnTo>
                <a:lnTo>
                  <a:pt x="446962" y="153670"/>
                </a:lnTo>
                <a:lnTo>
                  <a:pt x="435059" y="151130"/>
                </a:lnTo>
                <a:lnTo>
                  <a:pt x="413271" y="147320"/>
                </a:lnTo>
                <a:lnTo>
                  <a:pt x="393490" y="144780"/>
                </a:lnTo>
                <a:close/>
              </a:path>
            </a:pathLst>
          </a:custGeom>
          <a:solidFill>
            <a:srgbClr val="1717C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6"/>
          <p:cNvSpPr txBox="1"/>
          <p:nvPr/>
        </p:nvSpPr>
        <p:spPr>
          <a:xfrm>
            <a:off x="1729320" y="2165599"/>
            <a:ext cx="10357500" cy="10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94005" marR="1552575" lvl="0" indent="0" algn="l" rtl="0">
              <a:lnSpc>
                <a:spcPct val="100600"/>
              </a:lnSpc>
              <a:spcBef>
                <a:spcPts val="5850"/>
              </a:spcBef>
              <a:spcAft>
                <a:spcPts val="0"/>
              </a:spcAft>
              <a:buNone/>
            </a:pPr>
            <a:r>
              <a:rPr lang="en-US" sz="2950" b="1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Ubicación</a:t>
            </a:r>
            <a:r>
              <a:rPr lang="en-US" sz="295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950" b="1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geográfica</a:t>
            </a:r>
            <a:r>
              <a:rPr lang="en-US" sz="2950" b="1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950" b="1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privilegiada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rodeada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 de mar,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río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y 2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aeropuertos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internacionales</a:t>
            </a:r>
            <a:endParaRPr dirty="0"/>
          </a:p>
        </p:txBody>
      </p:sp>
      <p:grpSp>
        <p:nvGrpSpPr>
          <p:cNvPr id="122" name="Google Shape;122;p6"/>
          <p:cNvGrpSpPr/>
          <p:nvPr/>
        </p:nvGrpSpPr>
        <p:grpSpPr>
          <a:xfrm>
            <a:off x="12547345" y="0"/>
            <a:ext cx="7556861" cy="3679825"/>
            <a:chOff x="12547345" y="0"/>
            <a:chExt cx="7556861" cy="3679825"/>
          </a:xfrm>
        </p:grpSpPr>
        <p:pic>
          <p:nvPicPr>
            <p:cNvPr id="123" name="Google Shape;123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547345" y="0"/>
              <a:ext cx="6150973" cy="3550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6"/>
            <p:cNvSpPr/>
            <p:nvPr/>
          </p:nvSpPr>
          <p:spPr>
            <a:xfrm>
              <a:off x="13729441" y="0"/>
              <a:ext cx="6374765" cy="3679825"/>
            </a:xfrm>
            <a:custGeom>
              <a:avLst/>
              <a:gdLst/>
              <a:ahLst/>
              <a:cxnLst/>
              <a:rect l="l" t="t" r="r" b="b"/>
              <a:pathLst>
                <a:path w="6374765" h="3679825" extrusionOk="0">
                  <a:moveTo>
                    <a:pt x="6374658" y="0"/>
                  </a:moveTo>
                  <a:lnTo>
                    <a:pt x="0" y="0"/>
                  </a:lnTo>
                  <a:lnTo>
                    <a:pt x="6374658" y="3679810"/>
                  </a:lnTo>
                  <a:lnTo>
                    <a:pt x="6374658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25" name="Google Shape;125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40139" y="622808"/>
              <a:ext cx="944892" cy="8393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76200" y="642912"/>
              <a:ext cx="1492729" cy="7991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16694" y="606575"/>
            <a:ext cx="4411975" cy="79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6665" y="-230125"/>
            <a:ext cx="20373166" cy="1153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4418363" y="4394150"/>
            <a:ext cx="11303100" cy="20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150" b="1">
                <a:latin typeface="Tahoma"/>
                <a:ea typeface="Tahoma"/>
                <a:cs typeface="Tahoma"/>
                <a:sym typeface="Tahoma"/>
              </a:rPr>
              <a:t>PORTAFOLIO</a:t>
            </a:r>
            <a:endParaRPr sz="1315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4" name="Google Shape;13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6056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9175" y="-145350"/>
            <a:ext cx="20773949" cy="1182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59665"/>
            <a:ext cx="6302980" cy="1064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7789349" y="1488000"/>
            <a:ext cx="5785200" cy="18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74930" lvl="0" indent="0" algn="l" rtl="0">
              <a:lnSpc>
                <a:spcPct val="1124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A l m u e r z o	c o n</a:t>
            </a:r>
            <a:endParaRPr sz="4100"/>
          </a:p>
          <a:p>
            <a:pPr marL="12700" lvl="0" indent="0" algn="l" rtl="0">
              <a:lnSpc>
                <a:spcPct val="1157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b="1">
                <a:latin typeface="Tahoma"/>
                <a:ea typeface="Tahoma"/>
                <a:cs typeface="Tahoma"/>
                <a:sym typeface="Tahoma"/>
              </a:rPr>
              <a:t>URI LEVINE</a:t>
            </a:r>
            <a:endParaRPr sz="7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2" name="Google Shape;142;p8"/>
          <p:cNvSpPr txBox="1"/>
          <p:nvPr/>
        </p:nvSpPr>
        <p:spPr>
          <a:xfrm>
            <a:off x="13574526" y="2024700"/>
            <a:ext cx="20946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7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Valor</a:t>
            </a:r>
            <a:endParaRPr sz="3200"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None/>
            </a:pPr>
            <a:r>
              <a:rPr lang="en-US" sz="235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$80.000.000</a:t>
            </a:r>
            <a:endParaRPr sz="23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3" name="Google Shape;143;p8"/>
          <p:cNvSpPr txBox="1"/>
          <p:nvPr/>
        </p:nvSpPr>
        <p:spPr>
          <a:xfrm>
            <a:off x="15982829" y="2024700"/>
            <a:ext cx="29655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7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Cantidad:</a:t>
            </a:r>
            <a:endParaRPr sz="3200"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None/>
            </a:pPr>
            <a:r>
              <a:rPr lang="en-US" sz="235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30 Personas</a:t>
            </a:r>
            <a:endParaRPr sz="23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4" name="Google Shape;144;p8"/>
          <p:cNvSpPr txBox="1">
            <a:spLocks noGrp="1"/>
          </p:cNvSpPr>
          <p:nvPr>
            <p:ph type="body" idx="1"/>
          </p:nvPr>
        </p:nvSpPr>
        <p:spPr>
          <a:xfrm>
            <a:off x="1647087" y="4626622"/>
            <a:ext cx="16809900" cy="48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618617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Cofundador de Waze, la aplicación de navegación y</a:t>
            </a:r>
            <a:endParaRPr/>
          </a:p>
          <a:p>
            <a:pPr marL="618617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rPr lang="en-US"/>
              <a:t>tráfico de conducción más grande del mundo, en 2007</a:t>
            </a:r>
            <a:endParaRPr/>
          </a:p>
          <a:p>
            <a:pPr marL="6186170" marR="527685" lvl="0" indent="0" algn="l" rtl="0">
              <a:lnSpc>
                <a:spcPct val="100600"/>
              </a:lnSpc>
              <a:spcBef>
                <a:spcPts val="1680"/>
              </a:spcBef>
              <a:spcAft>
                <a:spcPts val="0"/>
              </a:spcAft>
              <a:buNone/>
            </a:pPr>
            <a:r>
              <a:rPr lang="en-US" sz="2950"/>
              <a:t>Líder en conocimientos y experiencias sobre la creación de empresas  de miles de millones de dólares, desde cero.</a:t>
            </a:r>
            <a:endParaRPr sz="2950"/>
          </a:p>
          <a:p>
            <a:pPr marL="617347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3050"/>
          </a:p>
          <a:p>
            <a:pPr marL="6186170" marR="388620" lvl="0" indent="0" algn="l" rtl="0">
              <a:lnSpc>
                <a:spcPct val="1006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950"/>
              <a:t>Primer miembro de la junta e inversor de Moovit, una aplicación de  transporte público utilizada por más de 750 millones de personas en  todo el mundo Creador del manual para emprendedores: “Enamórate  del problema, no de la solución” (Fall in Love with the Problem – Not  the Solution)</a:t>
            </a:r>
            <a:endParaRPr sz="2950"/>
          </a:p>
        </p:txBody>
      </p:sp>
      <p:sp>
        <p:nvSpPr>
          <p:cNvPr id="145" name="Google Shape;145;p8"/>
          <p:cNvSpPr txBox="1"/>
          <p:nvPr/>
        </p:nvSpPr>
        <p:spPr>
          <a:xfrm>
            <a:off x="7863634" y="3409508"/>
            <a:ext cx="6335400" cy="78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139050" rIns="0" bIns="0" anchor="t" anchorCtr="0">
            <a:spAutoFit/>
          </a:bodyPr>
          <a:lstStyle/>
          <a:p>
            <a:pPr marL="412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Leyenda del emprendimiento</a:t>
            </a:r>
            <a:endParaRPr sz="31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6" name="Google Shape;146;p8"/>
          <p:cNvSpPr/>
          <p:nvPr/>
        </p:nvSpPr>
        <p:spPr>
          <a:xfrm>
            <a:off x="15680151" y="2272182"/>
            <a:ext cx="0" cy="806450"/>
          </a:xfrm>
          <a:custGeom>
            <a:avLst/>
            <a:gdLst/>
            <a:ahLst/>
            <a:cxnLst/>
            <a:rect l="l" t="t" r="r" b="b"/>
            <a:pathLst>
              <a:path w="120000" h="806450" extrusionOk="0">
                <a:moveTo>
                  <a:pt x="0" y="0"/>
                </a:moveTo>
                <a:lnTo>
                  <a:pt x="0" y="806258"/>
                </a:lnTo>
              </a:path>
            </a:pathLst>
          </a:custGeom>
          <a:noFill/>
          <a:ln w="104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47" name="Google Shape;14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308;p20"/>
          <p:cNvGrpSpPr/>
          <p:nvPr/>
        </p:nvGrpSpPr>
        <p:grpSpPr>
          <a:xfrm>
            <a:off x="15191832" y="3406692"/>
            <a:ext cx="1581993" cy="1614170"/>
            <a:chOff x="17542751" y="2678464"/>
            <a:chExt cx="1581993" cy="1614170"/>
          </a:xfrm>
        </p:grpSpPr>
        <p:sp>
          <p:nvSpPr>
            <p:cNvPr id="13" name="Google Shape;309;p20"/>
            <p:cNvSpPr/>
            <p:nvPr/>
          </p:nvSpPr>
          <p:spPr>
            <a:xfrm>
              <a:off x="17544864" y="2678464"/>
              <a:ext cx="1579880" cy="1614170"/>
            </a:xfrm>
            <a:custGeom>
              <a:avLst/>
              <a:gdLst/>
              <a:ahLst/>
              <a:cxnLst/>
              <a:rect l="l" t="t" r="r" b="b"/>
              <a:pathLst>
                <a:path w="1579880" h="1614170" extrusionOk="0">
                  <a:moveTo>
                    <a:pt x="786342" y="0"/>
                  </a:moveTo>
                  <a:lnTo>
                    <a:pt x="737151" y="20065"/>
                  </a:lnTo>
                  <a:lnTo>
                    <a:pt x="697203" y="57409"/>
                  </a:lnTo>
                  <a:lnTo>
                    <a:pt x="663257" y="91230"/>
                  </a:lnTo>
                  <a:lnTo>
                    <a:pt x="646106" y="103998"/>
                  </a:lnTo>
                  <a:lnTo>
                    <a:pt x="627563" y="110806"/>
                  </a:lnTo>
                  <a:lnTo>
                    <a:pt x="607843" y="112072"/>
                  </a:lnTo>
                  <a:lnTo>
                    <a:pt x="587165" y="108213"/>
                  </a:lnTo>
                  <a:lnTo>
                    <a:pt x="573264" y="103569"/>
                  </a:lnTo>
                  <a:lnTo>
                    <a:pt x="545827" y="93056"/>
                  </a:lnTo>
                  <a:lnTo>
                    <a:pt x="531973" y="88235"/>
                  </a:lnTo>
                  <a:lnTo>
                    <a:pt x="515817" y="83069"/>
                  </a:lnTo>
                  <a:lnTo>
                    <a:pt x="499518" y="78360"/>
                  </a:lnTo>
                  <a:lnTo>
                    <a:pt x="482937" y="75023"/>
                  </a:lnTo>
                  <a:lnTo>
                    <a:pt x="465933" y="73974"/>
                  </a:lnTo>
                  <a:lnTo>
                    <a:pt x="443751" y="77895"/>
                  </a:lnTo>
                  <a:lnTo>
                    <a:pt x="411715" y="102893"/>
                  </a:lnTo>
                  <a:lnTo>
                    <a:pt x="389670" y="150368"/>
                  </a:lnTo>
                  <a:lnTo>
                    <a:pt x="384581" y="164802"/>
                  </a:lnTo>
                  <a:lnTo>
                    <a:pt x="379297" y="179154"/>
                  </a:lnTo>
                  <a:lnTo>
                    <a:pt x="364189" y="217257"/>
                  </a:lnTo>
                  <a:lnTo>
                    <a:pt x="342526" y="249217"/>
                  </a:lnTo>
                  <a:lnTo>
                    <a:pt x="303856" y="262214"/>
                  </a:lnTo>
                  <a:lnTo>
                    <a:pt x="225176" y="275053"/>
                  </a:lnTo>
                  <a:lnTo>
                    <a:pt x="209128" y="277968"/>
                  </a:lnTo>
                  <a:lnTo>
                    <a:pt x="168141" y="293929"/>
                  </a:lnTo>
                  <a:lnTo>
                    <a:pt x="145146" y="328380"/>
                  </a:lnTo>
                  <a:lnTo>
                    <a:pt x="141650" y="354966"/>
                  </a:lnTo>
                  <a:lnTo>
                    <a:pt x="142341" y="368614"/>
                  </a:lnTo>
                  <a:lnTo>
                    <a:pt x="151576" y="466506"/>
                  </a:lnTo>
                  <a:lnTo>
                    <a:pt x="150835" y="483830"/>
                  </a:lnTo>
                  <a:lnTo>
                    <a:pt x="123200" y="523447"/>
                  </a:lnTo>
                  <a:lnTo>
                    <a:pt x="54176" y="568042"/>
                  </a:lnTo>
                  <a:lnTo>
                    <a:pt x="42056" y="576281"/>
                  </a:lnTo>
                  <a:lnTo>
                    <a:pt x="12062" y="607821"/>
                  </a:lnTo>
                  <a:lnTo>
                    <a:pt x="10774" y="612135"/>
                  </a:lnTo>
                  <a:lnTo>
                    <a:pt x="10156" y="614313"/>
                  </a:lnTo>
                  <a:lnTo>
                    <a:pt x="8898" y="630788"/>
                  </a:lnTo>
                  <a:lnTo>
                    <a:pt x="6288" y="638363"/>
                  </a:lnTo>
                  <a:lnTo>
                    <a:pt x="0" y="644710"/>
                  </a:lnTo>
                  <a:lnTo>
                    <a:pt x="712" y="646867"/>
                  </a:lnTo>
                  <a:lnTo>
                    <a:pt x="1916" y="648982"/>
                  </a:lnTo>
                  <a:lnTo>
                    <a:pt x="2083" y="651192"/>
                  </a:lnTo>
                  <a:lnTo>
                    <a:pt x="4140" y="664130"/>
                  </a:lnTo>
                  <a:lnTo>
                    <a:pt x="19674" y="699442"/>
                  </a:lnTo>
                  <a:lnTo>
                    <a:pt x="47508" y="743193"/>
                  </a:lnTo>
                  <a:lnTo>
                    <a:pt x="56595" y="757890"/>
                  </a:lnTo>
                  <a:lnTo>
                    <a:pt x="76179" y="804167"/>
                  </a:lnTo>
                  <a:lnTo>
                    <a:pt x="75682" y="817107"/>
                  </a:lnTo>
                  <a:lnTo>
                    <a:pt x="72112" y="829629"/>
                  </a:lnTo>
                  <a:lnTo>
                    <a:pt x="66217" y="841657"/>
                  </a:lnTo>
                  <a:lnTo>
                    <a:pt x="53138" y="863682"/>
                  </a:lnTo>
                  <a:lnTo>
                    <a:pt x="26500" y="907457"/>
                  </a:lnTo>
                  <a:lnTo>
                    <a:pt x="13580" y="929571"/>
                  </a:lnTo>
                  <a:lnTo>
                    <a:pt x="7844" y="941090"/>
                  </a:lnTo>
                  <a:lnTo>
                    <a:pt x="3687" y="953166"/>
                  </a:lnTo>
                  <a:lnTo>
                    <a:pt x="1558" y="965836"/>
                  </a:lnTo>
                  <a:lnTo>
                    <a:pt x="1905" y="979140"/>
                  </a:lnTo>
                  <a:lnTo>
                    <a:pt x="20984" y="1020126"/>
                  </a:lnTo>
                  <a:lnTo>
                    <a:pt x="56311" y="1047516"/>
                  </a:lnTo>
                  <a:lnTo>
                    <a:pt x="68731" y="1055522"/>
                  </a:lnTo>
                  <a:lnTo>
                    <a:pt x="107327" y="1081338"/>
                  </a:lnTo>
                  <a:lnTo>
                    <a:pt x="144073" y="1112455"/>
                  </a:lnTo>
                  <a:lnTo>
                    <a:pt x="153010" y="1142639"/>
                  </a:lnTo>
                  <a:lnTo>
                    <a:pt x="152634" y="1159270"/>
                  </a:lnTo>
                  <a:lnTo>
                    <a:pt x="145538" y="1227381"/>
                  </a:lnTo>
                  <a:lnTo>
                    <a:pt x="143828" y="1250116"/>
                  </a:lnTo>
                  <a:lnTo>
                    <a:pt x="150098" y="1294584"/>
                  </a:lnTo>
                  <a:lnTo>
                    <a:pt x="180455" y="1328051"/>
                  </a:lnTo>
                  <a:lnTo>
                    <a:pt x="221787" y="1341104"/>
                  </a:lnTo>
                  <a:lnTo>
                    <a:pt x="258862" y="1344826"/>
                  </a:lnTo>
                  <a:lnTo>
                    <a:pt x="281363" y="1347083"/>
                  </a:lnTo>
                  <a:lnTo>
                    <a:pt x="325759" y="1355505"/>
                  </a:lnTo>
                  <a:lnTo>
                    <a:pt x="356952" y="1379274"/>
                  </a:lnTo>
                  <a:lnTo>
                    <a:pt x="374516" y="1418404"/>
                  </a:lnTo>
                  <a:lnTo>
                    <a:pt x="394504" y="1472004"/>
                  </a:lnTo>
                  <a:lnTo>
                    <a:pt x="399568" y="1485376"/>
                  </a:lnTo>
                  <a:lnTo>
                    <a:pt x="420321" y="1518527"/>
                  </a:lnTo>
                  <a:lnTo>
                    <a:pt x="458174" y="1540333"/>
                  </a:lnTo>
                  <a:lnTo>
                    <a:pt x="473276" y="1540804"/>
                  </a:lnTo>
                  <a:lnTo>
                    <a:pt x="488634" y="1538442"/>
                  </a:lnTo>
                  <a:lnTo>
                    <a:pt x="503746" y="1534502"/>
                  </a:lnTo>
                  <a:lnTo>
                    <a:pt x="518701" y="1529874"/>
                  </a:lnTo>
                  <a:lnTo>
                    <a:pt x="574937" y="1511553"/>
                  </a:lnTo>
                  <a:lnTo>
                    <a:pt x="601468" y="1503323"/>
                  </a:lnTo>
                  <a:lnTo>
                    <a:pt x="619060" y="1500735"/>
                  </a:lnTo>
                  <a:lnTo>
                    <a:pt x="635357" y="1503202"/>
                  </a:lnTo>
                  <a:lnTo>
                    <a:pt x="650413" y="1510076"/>
                  </a:lnTo>
                  <a:lnTo>
                    <a:pt x="664283" y="1520705"/>
                  </a:lnTo>
                  <a:lnTo>
                    <a:pt x="677950" y="1533599"/>
                  </a:lnTo>
                  <a:lnTo>
                    <a:pt x="718156" y="1573132"/>
                  </a:lnTo>
                  <a:lnTo>
                    <a:pt x="730415" y="1584835"/>
                  </a:lnTo>
                  <a:lnTo>
                    <a:pt x="743321" y="1595646"/>
                  </a:lnTo>
                  <a:lnTo>
                    <a:pt x="757325" y="1604762"/>
                  </a:lnTo>
                  <a:lnTo>
                    <a:pt x="772876" y="1611382"/>
                  </a:lnTo>
                  <a:lnTo>
                    <a:pt x="787593" y="1614053"/>
                  </a:lnTo>
                  <a:lnTo>
                    <a:pt x="801991" y="1613105"/>
                  </a:lnTo>
                  <a:lnTo>
                    <a:pt x="839988" y="1593219"/>
                  </a:lnTo>
                  <a:lnTo>
                    <a:pt x="871774" y="1565740"/>
                  </a:lnTo>
                  <a:lnTo>
                    <a:pt x="898505" y="1539976"/>
                  </a:lnTo>
                  <a:lnTo>
                    <a:pt x="911888" y="1527132"/>
                  </a:lnTo>
                  <a:lnTo>
                    <a:pt x="925762" y="1514872"/>
                  </a:lnTo>
                  <a:lnTo>
                    <a:pt x="937386" y="1507164"/>
                  </a:lnTo>
                  <a:lnTo>
                    <a:pt x="950062" y="1502513"/>
                  </a:lnTo>
                  <a:lnTo>
                    <a:pt x="963740" y="1501044"/>
                  </a:lnTo>
                  <a:lnTo>
                    <a:pt x="978368" y="1502883"/>
                  </a:lnTo>
                  <a:lnTo>
                    <a:pt x="997689" y="1508166"/>
                  </a:lnTo>
                  <a:lnTo>
                    <a:pt x="1016618" y="1514478"/>
                  </a:lnTo>
                  <a:lnTo>
                    <a:pt x="1054114" y="1528107"/>
                  </a:lnTo>
                  <a:lnTo>
                    <a:pt x="1069803" y="1533187"/>
                  </a:lnTo>
                  <a:lnTo>
                    <a:pt x="1085754" y="1537035"/>
                  </a:lnTo>
                  <a:lnTo>
                    <a:pt x="1102087" y="1539032"/>
                  </a:lnTo>
                  <a:lnTo>
                    <a:pt x="1118918" y="1538557"/>
                  </a:lnTo>
                  <a:lnTo>
                    <a:pt x="1165943" y="1511841"/>
                  </a:lnTo>
                  <a:lnTo>
                    <a:pt x="1186836" y="1467382"/>
                  </a:lnTo>
                  <a:lnTo>
                    <a:pt x="1191849" y="1452946"/>
                  </a:lnTo>
                  <a:lnTo>
                    <a:pt x="1208427" y="1407093"/>
                  </a:lnTo>
                  <a:lnTo>
                    <a:pt x="1231453" y="1366948"/>
                  </a:lnTo>
                  <a:lnTo>
                    <a:pt x="1286730" y="1347790"/>
                  </a:lnTo>
                  <a:lnTo>
                    <a:pt x="1354000" y="1339495"/>
                  </a:lnTo>
                  <a:lnTo>
                    <a:pt x="1367553" y="1337211"/>
                  </a:lnTo>
                  <a:lnTo>
                    <a:pt x="1405559" y="1322009"/>
                  </a:lnTo>
                  <a:lnTo>
                    <a:pt x="1431788" y="1286649"/>
                  </a:lnTo>
                  <a:lnTo>
                    <a:pt x="1436055" y="1247710"/>
                  </a:lnTo>
                  <a:lnTo>
                    <a:pt x="1434716" y="1228254"/>
                  </a:lnTo>
                  <a:lnTo>
                    <a:pt x="1430591" y="1188939"/>
                  </a:lnTo>
                  <a:lnTo>
                    <a:pt x="1429062" y="1169100"/>
                  </a:lnTo>
                  <a:lnTo>
                    <a:pt x="1427959" y="1149234"/>
                  </a:lnTo>
                  <a:lnTo>
                    <a:pt x="1427265" y="1129366"/>
                  </a:lnTo>
                  <a:lnTo>
                    <a:pt x="1428188" y="1122001"/>
                  </a:lnTo>
                  <a:lnTo>
                    <a:pt x="1461582" y="1086542"/>
                  </a:lnTo>
                  <a:lnTo>
                    <a:pt x="1519604" y="1048575"/>
                  </a:lnTo>
                  <a:lnTo>
                    <a:pt x="1537214" y="1036485"/>
                  </a:lnTo>
                  <a:lnTo>
                    <a:pt x="1553617" y="1022667"/>
                  </a:lnTo>
                  <a:lnTo>
                    <a:pt x="1558580" y="1017914"/>
                  </a:lnTo>
                  <a:lnTo>
                    <a:pt x="1561952" y="1011526"/>
                  </a:lnTo>
                  <a:lnTo>
                    <a:pt x="1568036" y="1003767"/>
                  </a:lnTo>
                  <a:lnTo>
                    <a:pt x="1570329" y="1001883"/>
                  </a:lnTo>
                  <a:lnTo>
                    <a:pt x="1572391" y="999830"/>
                  </a:lnTo>
                  <a:lnTo>
                    <a:pt x="1579690" y="967570"/>
                  </a:lnTo>
                  <a:lnTo>
                    <a:pt x="1578423" y="966187"/>
                  </a:lnTo>
                  <a:lnTo>
                    <a:pt x="1575941" y="964690"/>
                  </a:lnTo>
                  <a:lnTo>
                    <a:pt x="1576067" y="963454"/>
                  </a:lnTo>
                  <a:lnTo>
                    <a:pt x="1564978" y="924063"/>
                  </a:lnTo>
                  <a:lnTo>
                    <a:pt x="1537283" y="877677"/>
                  </a:lnTo>
                  <a:lnTo>
                    <a:pt x="1512037" y="834348"/>
                  </a:lnTo>
                  <a:lnTo>
                    <a:pt x="1504896" y="818555"/>
                  </a:lnTo>
                  <a:lnTo>
                    <a:pt x="1502503" y="802784"/>
                  </a:lnTo>
                  <a:lnTo>
                    <a:pt x="1504855" y="787044"/>
                  </a:lnTo>
                  <a:lnTo>
                    <a:pt x="1511943" y="771345"/>
                  </a:lnTo>
                  <a:lnTo>
                    <a:pt x="1548560" y="712080"/>
                  </a:lnTo>
                  <a:lnTo>
                    <a:pt x="1556433" y="698820"/>
                  </a:lnTo>
                  <a:lnTo>
                    <a:pt x="1563731" y="685299"/>
                  </a:lnTo>
                  <a:lnTo>
                    <a:pt x="1569950" y="671212"/>
                  </a:lnTo>
                  <a:lnTo>
                    <a:pt x="1574590" y="656249"/>
                  </a:lnTo>
                  <a:lnTo>
                    <a:pt x="1576801" y="637850"/>
                  </a:lnTo>
                  <a:lnTo>
                    <a:pt x="1574407" y="620960"/>
                  </a:lnTo>
                  <a:lnTo>
                    <a:pt x="1544997" y="582108"/>
                  </a:lnTo>
                  <a:lnTo>
                    <a:pt x="1508163" y="556043"/>
                  </a:lnTo>
                  <a:lnTo>
                    <a:pt x="1474644" y="534401"/>
                  </a:lnTo>
                  <a:lnTo>
                    <a:pt x="1458533" y="522699"/>
                  </a:lnTo>
                  <a:lnTo>
                    <a:pt x="1428497" y="485826"/>
                  </a:lnTo>
                  <a:lnTo>
                    <a:pt x="1425527" y="458140"/>
                  </a:lnTo>
                  <a:lnTo>
                    <a:pt x="1427218" y="440974"/>
                  </a:lnTo>
                  <a:lnTo>
                    <a:pt x="1431028" y="406685"/>
                  </a:lnTo>
                  <a:lnTo>
                    <a:pt x="1434033" y="375296"/>
                  </a:lnTo>
                  <a:lnTo>
                    <a:pt x="1434944" y="361050"/>
                  </a:lnTo>
                  <a:lnTo>
                    <a:pt x="1434761" y="346798"/>
                  </a:lnTo>
                  <a:lnTo>
                    <a:pt x="1432783" y="332552"/>
                  </a:lnTo>
                  <a:lnTo>
                    <a:pt x="1404862" y="289658"/>
                  </a:lnTo>
                  <a:lnTo>
                    <a:pt x="1352584" y="272297"/>
                  </a:lnTo>
                  <a:lnTo>
                    <a:pt x="1301586" y="266574"/>
                  </a:lnTo>
                  <a:lnTo>
                    <a:pt x="1287272" y="264820"/>
                  </a:lnTo>
                  <a:lnTo>
                    <a:pt x="1245560" y="255847"/>
                  </a:lnTo>
                  <a:lnTo>
                    <a:pt x="1218580" y="226650"/>
                  </a:lnTo>
                  <a:lnTo>
                    <a:pt x="1195984" y="171604"/>
                  </a:lnTo>
                  <a:lnTo>
                    <a:pt x="1185678" y="144102"/>
                  </a:lnTo>
                  <a:lnTo>
                    <a:pt x="1180296" y="130472"/>
                  </a:lnTo>
                  <a:lnTo>
                    <a:pt x="1174163" y="117229"/>
                  </a:lnTo>
                  <a:lnTo>
                    <a:pt x="1156699" y="92166"/>
                  </a:lnTo>
                  <a:lnTo>
                    <a:pt x="1135409" y="77627"/>
                  </a:lnTo>
                  <a:lnTo>
                    <a:pt x="1109820" y="72800"/>
                  </a:lnTo>
                  <a:lnTo>
                    <a:pt x="1079464" y="76874"/>
                  </a:lnTo>
                  <a:lnTo>
                    <a:pt x="1064460" y="81297"/>
                  </a:lnTo>
                  <a:lnTo>
                    <a:pt x="1034876" y="91799"/>
                  </a:lnTo>
                  <a:lnTo>
                    <a:pt x="1019937" y="96528"/>
                  </a:lnTo>
                  <a:lnTo>
                    <a:pt x="971449" y="108069"/>
                  </a:lnTo>
                  <a:lnTo>
                    <a:pt x="946873" y="111471"/>
                  </a:lnTo>
                  <a:lnTo>
                    <a:pt x="939002" y="109466"/>
                  </a:lnTo>
                  <a:lnTo>
                    <a:pt x="896259" y="74385"/>
                  </a:lnTo>
                  <a:lnTo>
                    <a:pt x="857085" y="36302"/>
                  </a:lnTo>
                  <a:lnTo>
                    <a:pt x="845654" y="25988"/>
                  </a:lnTo>
                  <a:lnTo>
                    <a:pt x="833517" y="16605"/>
                  </a:lnTo>
                  <a:lnTo>
                    <a:pt x="820341" y="8573"/>
                  </a:lnTo>
                  <a:lnTo>
                    <a:pt x="803343" y="1985"/>
                  </a:lnTo>
                  <a:lnTo>
                    <a:pt x="78634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310;p20"/>
            <p:cNvSpPr/>
            <p:nvPr/>
          </p:nvSpPr>
          <p:spPr>
            <a:xfrm>
              <a:off x="17542751" y="3291744"/>
              <a:ext cx="12700" cy="38735"/>
            </a:xfrm>
            <a:custGeom>
              <a:avLst/>
              <a:gdLst/>
              <a:ahLst/>
              <a:cxnLst/>
              <a:rect l="l" t="t" r="r" b="b"/>
              <a:pathLst>
                <a:path w="12700" h="38735" extrusionOk="0">
                  <a:moveTo>
                    <a:pt x="546" y="37642"/>
                  </a:moveTo>
                  <a:lnTo>
                    <a:pt x="419" y="37249"/>
                  </a:lnTo>
                  <a:lnTo>
                    <a:pt x="342" y="36868"/>
                  </a:lnTo>
                  <a:lnTo>
                    <a:pt x="0" y="38404"/>
                  </a:lnTo>
                  <a:lnTo>
                    <a:pt x="190" y="38277"/>
                  </a:lnTo>
                  <a:lnTo>
                    <a:pt x="533" y="38150"/>
                  </a:lnTo>
                  <a:lnTo>
                    <a:pt x="533" y="38023"/>
                  </a:lnTo>
                  <a:lnTo>
                    <a:pt x="546" y="37642"/>
                  </a:lnTo>
                  <a:close/>
                </a:path>
                <a:path w="12700" h="38735" extrusionOk="0">
                  <a:moveTo>
                    <a:pt x="12268" y="1041"/>
                  </a:moveTo>
                  <a:lnTo>
                    <a:pt x="8686" y="0"/>
                  </a:lnTo>
                  <a:lnTo>
                    <a:pt x="1625" y="31242"/>
                  </a:lnTo>
                  <a:lnTo>
                    <a:pt x="2108" y="31432"/>
                  </a:lnTo>
                  <a:lnTo>
                    <a:pt x="8394" y="25082"/>
                  </a:lnTo>
                  <a:lnTo>
                    <a:pt x="10998" y="17513"/>
                  </a:lnTo>
                  <a:lnTo>
                    <a:pt x="11709" y="9296"/>
                  </a:lnTo>
                  <a:lnTo>
                    <a:pt x="12268" y="1041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311;p20"/>
            <p:cNvSpPr/>
            <p:nvPr/>
          </p:nvSpPr>
          <p:spPr>
            <a:xfrm>
              <a:off x="18590580" y="3297764"/>
              <a:ext cx="206375" cy="254635"/>
            </a:xfrm>
            <a:custGeom>
              <a:avLst/>
              <a:gdLst/>
              <a:ahLst/>
              <a:cxnLst/>
              <a:rect l="l" t="t" r="r" b="b"/>
              <a:pathLst>
                <a:path w="206375" h="254635" extrusionOk="0">
                  <a:moveTo>
                    <a:pt x="52626" y="0"/>
                  </a:moveTo>
                  <a:lnTo>
                    <a:pt x="51726" y="3109"/>
                  </a:lnTo>
                  <a:lnTo>
                    <a:pt x="30198" y="98648"/>
                  </a:lnTo>
                  <a:lnTo>
                    <a:pt x="0" y="232223"/>
                  </a:lnTo>
                  <a:lnTo>
                    <a:pt x="70731" y="248396"/>
                  </a:lnTo>
                  <a:lnTo>
                    <a:pt x="94049" y="253144"/>
                  </a:lnTo>
                  <a:lnTo>
                    <a:pt x="104392" y="254484"/>
                  </a:lnTo>
                  <a:lnTo>
                    <a:pt x="114869" y="254519"/>
                  </a:lnTo>
                  <a:lnTo>
                    <a:pt x="125329" y="253116"/>
                  </a:lnTo>
                  <a:lnTo>
                    <a:pt x="170202" y="226148"/>
                  </a:lnTo>
                  <a:lnTo>
                    <a:pt x="183906" y="202140"/>
                  </a:lnTo>
                  <a:lnTo>
                    <a:pt x="115975" y="202140"/>
                  </a:lnTo>
                  <a:lnTo>
                    <a:pt x="107253" y="201522"/>
                  </a:lnTo>
                  <a:lnTo>
                    <a:pt x="96828" y="200592"/>
                  </a:lnTo>
                  <a:lnTo>
                    <a:pt x="86362" y="199386"/>
                  </a:lnTo>
                  <a:lnTo>
                    <a:pt x="65024" y="196716"/>
                  </a:lnTo>
                  <a:lnTo>
                    <a:pt x="95808" y="60636"/>
                  </a:lnTo>
                  <a:lnTo>
                    <a:pt x="196792" y="60636"/>
                  </a:lnTo>
                  <a:lnTo>
                    <a:pt x="184239" y="42875"/>
                  </a:lnTo>
                  <a:lnTo>
                    <a:pt x="165779" y="29717"/>
                  </a:lnTo>
                  <a:lnTo>
                    <a:pt x="142791" y="21140"/>
                  </a:lnTo>
                  <a:lnTo>
                    <a:pt x="121987" y="15949"/>
                  </a:lnTo>
                  <a:lnTo>
                    <a:pt x="59244" y="1612"/>
                  </a:lnTo>
                  <a:lnTo>
                    <a:pt x="52626" y="0"/>
                  </a:lnTo>
                  <a:close/>
                </a:path>
                <a:path w="206375" h="254635" extrusionOk="0">
                  <a:moveTo>
                    <a:pt x="196792" y="60636"/>
                  </a:moveTo>
                  <a:lnTo>
                    <a:pt x="95808" y="60636"/>
                  </a:lnTo>
                  <a:lnTo>
                    <a:pt x="114853" y="66436"/>
                  </a:lnTo>
                  <a:lnTo>
                    <a:pt x="124093" y="69490"/>
                  </a:lnTo>
                  <a:lnTo>
                    <a:pt x="133011" y="73107"/>
                  </a:lnTo>
                  <a:lnTo>
                    <a:pt x="141937" y="79086"/>
                  </a:lnTo>
                  <a:lnTo>
                    <a:pt x="147574" y="87070"/>
                  </a:lnTo>
                  <a:lnTo>
                    <a:pt x="149995" y="96782"/>
                  </a:lnTo>
                  <a:lnTo>
                    <a:pt x="149272" y="107944"/>
                  </a:lnTo>
                  <a:lnTo>
                    <a:pt x="140108" y="154026"/>
                  </a:lnTo>
                  <a:lnTo>
                    <a:pt x="123891" y="198538"/>
                  </a:lnTo>
                  <a:lnTo>
                    <a:pt x="115975" y="202140"/>
                  </a:lnTo>
                  <a:lnTo>
                    <a:pt x="183906" y="202140"/>
                  </a:lnTo>
                  <a:lnTo>
                    <a:pt x="196064" y="160730"/>
                  </a:lnTo>
                  <a:lnTo>
                    <a:pt x="203707" y="121266"/>
                  </a:lnTo>
                  <a:lnTo>
                    <a:pt x="205747" y="98648"/>
                  </a:lnTo>
                  <a:lnTo>
                    <a:pt x="205652" y="96782"/>
                  </a:lnTo>
                  <a:lnTo>
                    <a:pt x="204978" y="87149"/>
                  </a:lnTo>
                  <a:lnTo>
                    <a:pt x="197521" y="61668"/>
                  </a:lnTo>
                  <a:lnTo>
                    <a:pt x="196792" y="606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6" name="Google Shape;312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981438" y="3491880"/>
              <a:ext cx="191754" cy="24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313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59615" y="3212409"/>
              <a:ext cx="190280" cy="23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14;p20"/>
            <p:cNvSpPr/>
            <p:nvPr/>
          </p:nvSpPr>
          <p:spPr>
            <a:xfrm>
              <a:off x="18216148" y="3529272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19" h="256539" extrusionOk="0">
                  <a:moveTo>
                    <a:pt x="36343" y="0"/>
                  </a:moveTo>
                  <a:lnTo>
                    <a:pt x="35003" y="2083"/>
                  </a:lnTo>
                  <a:lnTo>
                    <a:pt x="28081" y="34716"/>
                  </a:lnTo>
                  <a:lnTo>
                    <a:pt x="1527" y="156717"/>
                  </a:lnTo>
                  <a:lnTo>
                    <a:pt x="3590" y="196575"/>
                  </a:lnTo>
                  <a:lnTo>
                    <a:pt x="25223" y="229992"/>
                  </a:lnTo>
                  <a:lnTo>
                    <a:pt x="62356" y="251912"/>
                  </a:lnTo>
                  <a:lnTo>
                    <a:pt x="96290" y="256171"/>
                  </a:lnTo>
                  <a:lnTo>
                    <a:pt x="114563" y="253740"/>
                  </a:lnTo>
                  <a:lnTo>
                    <a:pt x="158790" y="226332"/>
                  </a:lnTo>
                  <a:lnTo>
                    <a:pt x="176726" y="185910"/>
                  </a:lnTo>
                  <a:lnTo>
                    <a:pt x="210547" y="40689"/>
                  </a:lnTo>
                  <a:lnTo>
                    <a:pt x="209134" y="39223"/>
                  </a:lnTo>
                  <a:lnTo>
                    <a:pt x="157397" y="27538"/>
                  </a:lnTo>
                  <a:lnTo>
                    <a:pt x="154350" y="28826"/>
                  </a:lnTo>
                  <a:lnTo>
                    <a:pt x="151784" y="49830"/>
                  </a:lnTo>
                  <a:lnTo>
                    <a:pt x="120560" y="181188"/>
                  </a:lnTo>
                  <a:lnTo>
                    <a:pt x="93127" y="205878"/>
                  </a:lnTo>
                  <a:lnTo>
                    <a:pt x="84949" y="204527"/>
                  </a:lnTo>
                  <a:lnTo>
                    <a:pt x="56000" y="179365"/>
                  </a:lnTo>
                  <a:lnTo>
                    <a:pt x="55840" y="168623"/>
                  </a:lnTo>
                  <a:lnTo>
                    <a:pt x="59895" y="149969"/>
                  </a:lnTo>
                  <a:lnTo>
                    <a:pt x="72530" y="94112"/>
                  </a:lnTo>
                  <a:lnTo>
                    <a:pt x="90687" y="14146"/>
                  </a:lnTo>
                  <a:lnTo>
                    <a:pt x="89231" y="12072"/>
                  </a:lnTo>
                  <a:lnTo>
                    <a:pt x="62799" y="6371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9" name="Google Shape;315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920606" y="3161203"/>
              <a:ext cx="210119" cy="239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16;p20"/>
            <p:cNvSpPr/>
            <p:nvPr/>
          </p:nvSpPr>
          <p:spPr>
            <a:xfrm>
              <a:off x="18380748" y="3251955"/>
              <a:ext cx="267970" cy="585470"/>
            </a:xfrm>
            <a:custGeom>
              <a:avLst/>
              <a:gdLst/>
              <a:ahLst/>
              <a:cxnLst/>
              <a:rect l="l" t="t" r="r" b="b"/>
              <a:pathLst>
                <a:path w="267969" h="585470" extrusionOk="0">
                  <a:moveTo>
                    <a:pt x="166027" y="216268"/>
                  </a:moveTo>
                  <a:lnTo>
                    <a:pt x="64173" y="193217"/>
                  </a:lnTo>
                  <a:lnTo>
                    <a:pt x="105156" y="12014"/>
                  </a:lnTo>
                  <a:lnTo>
                    <a:pt x="52082" y="0"/>
                  </a:lnTo>
                  <a:lnTo>
                    <a:pt x="0" y="230200"/>
                  </a:lnTo>
                  <a:lnTo>
                    <a:pt x="152704" y="264744"/>
                  </a:lnTo>
                  <a:lnTo>
                    <a:pt x="166027" y="216268"/>
                  </a:lnTo>
                  <a:close/>
                </a:path>
                <a:path w="267969" h="585470" extrusionOk="0">
                  <a:moveTo>
                    <a:pt x="267614" y="368300"/>
                  </a:moveTo>
                  <a:lnTo>
                    <a:pt x="265353" y="366458"/>
                  </a:lnTo>
                  <a:lnTo>
                    <a:pt x="110794" y="331622"/>
                  </a:lnTo>
                  <a:lnTo>
                    <a:pt x="105981" y="329946"/>
                  </a:lnTo>
                  <a:lnTo>
                    <a:pt x="98806" y="329488"/>
                  </a:lnTo>
                  <a:lnTo>
                    <a:pt x="94653" y="331571"/>
                  </a:lnTo>
                  <a:lnTo>
                    <a:pt x="91884" y="344525"/>
                  </a:lnTo>
                  <a:lnTo>
                    <a:pt x="85331" y="378917"/>
                  </a:lnTo>
                  <a:lnTo>
                    <a:pt x="144043" y="392201"/>
                  </a:lnTo>
                  <a:lnTo>
                    <a:pt x="102984" y="573646"/>
                  </a:lnTo>
                  <a:lnTo>
                    <a:pt x="136232" y="581113"/>
                  </a:lnTo>
                  <a:lnTo>
                    <a:pt x="153797" y="585419"/>
                  </a:lnTo>
                  <a:lnTo>
                    <a:pt x="156806" y="583793"/>
                  </a:lnTo>
                  <a:lnTo>
                    <a:pt x="167563" y="535787"/>
                  </a:lnTo>
                  <a:lnTo>
                    <a:pt x="197853" y="402945"/>
                  </a:lnTo>
                  <a:lnTo>
                    <a:pt x="253784" y="415645"/>
                  </a:lnTo>
                  <a:lnTo>
                    <a:pt x="262496" y="384771"/>
                  </a:lnTo>
                  <a:lnTo>
                    <a:pt x="267614" y="368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/>
          <p:nvPr/>
        </p:nvSpPr>
        <p:spPr>
          <a:xfrm>
            <a:off x="9756525" y="3416600"/>
            <a:ext cx="4161300" cy="2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5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3x2mts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22860" marR="5080" lvl="0" indent="0" algn="just" rtl="0">
              <a:lnSpc>
                <a:spcPct val="100600"/>
              </a:lnSpc>
              <a:spcBef>
                <a:spcPts val="122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Incluye: </a:t>
            </a: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Delimitación y  tomacorriente eléctrico  de acuerdo con el área  contratada.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" name="Google Shape;167;p10"/>
          <p:cNvSpPr txBox="1"/>
          <p:nvPr/>
        </p:nvSpPr>
        <p:spPr>
          <a:xfrm>
            <a:off x="2835330" y="8890700"/>
            <a:ext cx="53625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Imágenes de Referencia*</a:t>
            </a:r>
            <a:endParaRPr sz="295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8" name="Google Shape;168;p10"/>
          <p:cNvSpPr txBox="1"/>
          <p:nvPr/>
        </p:nvSpPr>
        <p:spPr>
          <a:xfrm>
            <a:off x="14656902" y="4178793"/>
            <a:ext cx="2463800" cy="183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Disponibilidad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  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ahoma"/>
                <a:cs typeface="Tahoma"/>
                <a:sym typeface="Trebuchet MS"/>
              </a:rPr>
              <a:t>1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Unidades</a:t>
            </a: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r>
              <a:rPr lang="en-US" sz="2950" dirty="0" err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Vendidos</a:t>
            </a:r>
            <a:r>
              <a:rPr lang="en-US" sz="2950" dirty="0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2950" dirty="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9 </a:t>
            </a:r>
            <a:r>
              <a:rPr lang="en-US" sz="2950" dirty="0" err="1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Unidades</a:t>
            </a:r>
            <a:endParaRPr sz="29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" name="Google Shape;169;p10"/>
          <p:cNvSpPr txBox="1"/>
          <p:nvPr/>
        </p:nvSpPr>
        <p:spPr>
          <a:xfrm>
            <a:off x="9736952" y="6733775"/>
            <a:ext cx="60813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31750" marR="0" lvl="0" indent="0" algn="l" rtl="0">
              <a:lnSpc>
                <a:spcPct val="1035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Valor</a:t>
            </a:r>
            <a:endParaRPr sz="2950"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12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$20.000.000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0" name="Google Shape;17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8792" y="2882657"/>
            <a:ext cx="4796382" cy="563342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736953" y="2507000"/>
            <a:ext cx="44121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1717CF"/>
                </a:solidFill>
                <a:latin typeface="Tahoma"/>
                <a:ea typeface="Tahoma"/>
                <a:cs typeface="Tahoma"/>
                <a:sym typeface="Tahoma"/>
              </a:rPr>
              <a:t>STANDS</a:t>
            </a:r>
            <a:endParaRPr sz="67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72" name="Google Shape;172;p10"/>
          <p:cNvGrpSpPr/>
          <p:nvPr/>
        </p:nvGrpSpPr>
        <p:grpSpPr>
          <a:xfrm>
            <a:off x="12728900" y="7733514"/>
            <a:ext cx="7375818" cy="3575050"/>
            <a:chOff x="12728900" y="7733514"/>
            <a:chExt cx="7375818" cy="3575050"/>
          </a:xfrm>
        </p:grpSpPr>
        <p:pic>
          <p:nvPicPr>
            <p:cNvPr id="173" name="Google Shape;173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28900" y="7862692"/>
              <a:ext cx="5969420" cy="3445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10"/>
            <p:cNvSpPr/>
            <p:nvPr/>
          </p:nvSpPr>
          <p:spPr>
            <a:xfrm>
              <a:off x="13910928" y="7733514"/>
              <a:ext cx="6193790" cy="3575050"/>
            </a:xfrm>
            <a:custGeom>
              <a:avLst/>
              <a:gdLst/>
              <a:ahLst/>
              <a:cxnLst/>
              <a:rect l="l" t="t" r="r" b="b"/>
              <a:pathLst>
                <a:path w="6193790" h="3575050" extrusionOk="0">
                  <a:moveTo>
                    <a:pt x="6193172" y="0"/>
                  </a:moveTo>
                  <a:lnTo>
                    <a:pt x="5933976" y="149670"/>
                  </a:lnTo>
                  <a:lnTo>
                    <a:pt x="2617386" y="2064638"/>
                  </a:lnTo>
                  <a:lnTo>
                    <a:pt x="0" y="3575042"/>
                  </a:lnTo>
                  <a:lnTo>
                    <a:pt x="6193172" y="3575042"/>
                  </a:lnTo>
                  <a:lnTo>
                    <a:pt x="6193172" y="0"/>
                  </a:lnTo>
                  <a:close/>
                </a:path>
              </a:pathLst>
            </a:custGeom>
            <a:solidFill>
              <a:srgbClr val="1717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75" name="Google Shape;175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174525" y="10181888"/>
              <a:ext cx="1497755" cy="7991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6" name="Google Shape;176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16694" y="10090025"/>
            <a:ext cx="4411975" cy="79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D8BF06A-565E-69B8-A18E-DD7036F4C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281" y="897517"/>
            <a:ext cx="1585097" cy="16094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1036</Words>
  <Application>Microsoft Office PowerPoint</Application>
  <PresentationFormat>Personalizado</PresentationFormat>
  <Paragraphs>269</Paragraphs>
  <Slides>38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4" baseType="lpstr">
      <vt:lpstr>Arial</vt:lpstr>
      <vt:lpstr>Trebuchet MS</vt:lpstr>
      <vt:lpstr>Calibri</vt:lpstr>
      <vt:lpstr>Tahoma</vt:lpstr>
      <vt:lpstr>Source Sans Pro</vt:lpstr>
      <vt:lpstr>Office Theme</vt:lpstr>
      <vt:lpstr>Presentación de PowerPoint</vt:lpstr>
      <vt:lpstr>¡Participa este</vt:lpstr>
      <vt:lpstr>Presentación de PowerPoint</vt:lpstr>
      <vt:lpstr>Un crecimiento de más del 200% de  público en nuestras plataformas digitales</vt:lpstr>
      <vt:lpstr>Presentación de PowerPoint</vt:lpstr>
      <vt:lpstr>Presentación de PowerPoint</vt:lpstr>
      <vt:lpstr>PORTAFOLIO</vt:lpstr>
      <vt:lpstr>A l m u e r z o c o n URI LEVINE</vt:lpstr>
      <vt:lpstr>STANDS</vt:lpstr>
      <vt:lpstr>SILLAS</vt:lpstr>
      <vt:lpstr>ESCARAPELAS</vt:lpstr>
      <vt:lpstr>Imágenes de Referencia*</vt:lpstr>
      <vt:lpstr>ESTACIÓN DE CAFÉ</vt:lpstr>
      <vt:lpstr>Imágenes de Referencia*</vt:lpstr>
      <vt:lpstr>Presentación de PowerPoint</vt:lpstr>
      <vt:lpstr>Presentación de PowerPoint</vt:lpstr>
      <vt:lpstr>CÓCTEL DE CLAUSURA</vt:lpstr>
      <vt:lpstr>WELCOME KIT</vt:lpstr>
      <vt:lpstr>LOGOS EN PANTALLA  CENTRAL</vt:lpstr>
      <vt:lpstr>Presentación de PowerPoint</vt:lpstr>
      <vt:lpstr>Imágenes de Referencia*</vt:lpstr>
      <vt:lpstr>ESPACIOS COMERCIALES PATROCINADOS</vt:lpstr>
      <vt:lpstr>Presentación de PowerPoint</vt:lpstr>
      <vt:lpstr>BRANDING  BAÑOS</vt:lpstr>
      <vt:lpstr>Presentación de PowerPoint</vt:lpstr>
      <vt:lpstr>ATRIL DIGITAL</vt:lpstr>
      <vt:lpstr>Presentación de PowerPoint</vt:lpstr>
      <vt:lpstr>BANNER ENTRADA</vt:lpstr>
      <vt:lpstr>Presentación de PowerPoint</vt:lpstr>
      <vt:lpstr>Presentación de PowerPoint</vt:lpstr>
      <vt:lpstr>SEÑALETICA</vt:lpstr>
      <vt:lpstr>Presentación de PowerPoint</vt:lpstr>
      <vt:lpstr>Presentación de PowerPoint</vt:lpstr>
      <vt:lpstr>TALLER CORPORATIVO</vt:lpstr>
      <vt:lpstr>AVISOS EN PERIÓDICO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Jacqueline Mendez Barcenas</cp:lastModifiedBy>
  <cp:revision>8</cp:revision>
  <dcterms:created xsi:type="dcterms:W3CDTF">2023-08-09T03:26:47Z</dcterms:created>
  <dcterms:modified xsi:type="dcterms:W3CDTF">2023-09-14T20:38:32Z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2023-08-08T00:00:00Z</vt:filetime>
  </property>
  <property fmtid="{D5CDD505-2E9C-101B-9397-08002B2CF9AE}" pid="3" name="Creator">
    <vt:lpwstr>Adobe Illustrator 27.7 (Macintosh)</vt:lpwstr>
  </property>
  <property fmtid="{D5CDD505-2E9C-101B-9397-08002B2CF9AE}" pid="4" name="LastSaved">
    <vt:filetime>2023-08-09T00:00:00Z</vt:filetime>
  </property>
</Properties>
</file>